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60" r:id="rId6"/>
  </p:sldMasterIdLst>
  <p:notesMasterIdLst>
    <p:notesMasterId r:id="rId21"/>
  </p:notesMasterIdLst>
  <p:sldIdLst>
    <p:sldId id="265" r:id="rId7"/>
    <p:sldId id="260" r:id="rId8"/>
    <p:sldId id="268" r:id="rId9"/>
    <p:sldId id="257" r:id="rId10"/>
    <p:sldId id="308" r:id="rId11"/>
    <p:sldId id="269" r:id="rId12"/>
    <p:sldId id="271" r:id="rId13"/>
    <p:sldId id="305" r:id="rId14"/>
    <p:sldId id="309" r:id="rId15"/>
    <p:sldId id="304" r:id="rId16"/>
    <p:sldId id="261" r:id="rId17"/>
    <p:sldId id="306" r:id="rId18"/>
    <p:sldId id="307"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B238E-AC86-4F6E-B14F-A7E36F2DA1A5}" v="118" dt="2024-11-22T11:14:4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19" autoAdjust="0"/>
    <p:restoredTop sz="86462" autoAdjust="0"/>
  </p:normalViewPr>
  <p:slideViewPr>
    <p:cSldViewPr snapToGrid="0">
      <p:cViewPr>
        <p:scale>
          <a:sx n="75" d="100"/>
          <a:sy n="75" d="100"/>
        </p:scale>
        <p:origin x="2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umm, Louise" userId="c689724e-6cec-4c24-839f-1ea11d80257b" providerId="ADAL" clId="{A90B238E-AC86-4F6E-B14F-A7E36F2DA1A5}"/>
    <pc:docChg chg="undo custSel addSld delSld modSld">
      <pc:chgData name="Drumm, Louise" userId="c689724e-6cec-4c24-839f-1ea11d80257b" providerId="ADAL" clId="{A90B238E-AC86-4F6E-B14F-A7E36F2DA1A5}" dt="2024-11-22T11:14:52.833" v="125" actId="47"/>
      <pc:docMkLst>
        <pc:docMk/>
      </pc:docMkLst>
      <pc:sldChg chg="modSp add del mod setBg">
        <pc:chgData name="Drumm, Louise" userId="c689724e-6cec-4c24-839f-1ea11d80257b" providerId="ADAL" clId="{A90B238E-AC86-4F6E-B14F-A7E36F2DA1A5}" dt="2024-11-22T11:14:52.833" v="125" actId="47"/>
        <pc:sldMkLst>
          <pc:docMk/>
          <pc:sldMk cId="0" sldId="256"/>
        </pc:sldMkLst>
        <pc:spChg chg="mod">
          <ac:chgData name="Drumm, Louise" userId="c689724e-6cec-4c24-839f-1ea11d80257b" providerId="ADAL" clId="{A90B238E-AC86-4F6E-B14F-A7E36F2DA1A5}" dt="2024-11-22T10:54:46.030" v="121" actId="1076"/>
          <ac:spMkLst>
            <pc:docMk/>
            <pc:sldMk cId="0" sldId="256"/>
            <ac:spMk id="89" creationId="{00000000-0000-0000-0000-000000000000}"/>
          </ac:spMkLst>
        </pc:spChg>
        <pc:grpChg chg="mod">
          <ac:chgData name="Drumm, Louise" userId="c689724e-6cec-4c24-839f-1ea11d80257b" providerId="ADAL" clId="{A90B238E-AC86-4F6E-B14F-A7E36F2DA1A5}" dt="2024-11-22T10:55:10.720" v="123" actId="1076"/>
          <ac:grpSpMkLst>
            <pc:docMk/>
            <pc:sldMk cId="0" sldId="256"/>
            <ac:grpSpMk id="72" creationId="{00000000-0000-0000-0000-000000000000}"/>
          </ac:grpSpMkLst>
        </pc:grpChg>
      </pc:sldChg>
      <pc:sldChg chg="modSp mod">
        <pc:chgData name="Drumm, Louise" userId="c689724e-6cec-4c24-839f-1ea11d80257b" providerId="ADAL" clId="{A90B238E-AC86-4F6E-B14F-A7E36F2DA1A5}" dt="2024-11-22T10:54:11.901" v="119" actId="14100"/>
        <pc:sldMkLst>
          <pc:docMk/>
          <pc:sldMk cId="1897959447" sldId="262"/>
        </pc:sldMkLst>
        <pc:spChg chg="mod">
          <ac:chgData name="Drumm, Louise" userId="c689724e-6cec-4c24-839f-1ea11d80257b" providerId="ADAL" clId="{A90B238E-AC86-4F6E-B14F-A7E36F2DA1A5}" dt="2024-11-22T10:54:04.926" v="118" actId="12"/>
          <ac:spMkLst>
            <pc:docMk/>
            <pc:sldMk cId="1897959447" sldId="262"/>
            <ac:spMk id="3" creationId="{D5C0C694-E30A-E1F5-DA52-D164316A93C3}"/>
          </ac:spMkLst>
        </pc:spChg>
        <pc:spChg chg="mod">
          <ac:chgData name="Drumm, Louise" userId="c689724e-6cec-4c24-839f-1ea11d80257b" providerId="ADAL" clId="{A90B238E-AC86-4F6E-B14F-A7E36F2DA1A5}" dt="2024-11-22T10:54:11.901" v="119" actId="14100"/>
          <ac:spMkLst>
            <pc:docMk/>
            <pc:sldMk cId="1897959447" sldId="262"/>
            <ac:spMk id="4" creationId="{A5234BA3-AD28-7D0C-3764-215D8C8A72CF}"/>
          </ac:spMkLst>
        </pc:spChg>
      </pc:sldChg>
      <pc:sldChg chg="del">
        <pc:chgData name="Drumm, Louise" userId="c689724e-6cec-4c24-839f-1ea11d80257b" providerId="ADAL" clId="{A90B238E-AC86-4F6E-B14F-A7E36F2DA1A5}" dt="2024-11-22T10:52:40.863" v="18" actId="47"/>
        <pc:sldMkLst>
          <pc:docMk/>
          <pc:sldMk cId="825392759" sldId="267"/>
        </pc:sldMkLst>
      </pc:sldChg>
      <pc:sldChg chg="del">
        <pc:chgData name="Drumm, Louise" userId="c689724e-6cec-4c24-839f-1ea11d80257b" providerId="ADAL" clId="{A90B238E-AC86-4F6E-B14F-A7E36F2DA1A5}" dt="2024-11-22T10:51:55.008" v="11" actId="47"/>
        <pc:sldMkLst>
          <pc:docMk/>
          <pc:sldMk cId="2593927424" sldId="274"/>
        </pc:sldMkLst>
      </pc:sldChg>
      <pc:sldChg chg="add del">
        <pc:chgData name="Drumm, Louise" userId="c689724e-6cec-4c24-839f-1ea11d80257b" providerId="ADAL" clId="{A90B238E-AC86-4F6E-B14F-A7E36F2DA1A5}" dt="2024-11-22T10:52:27.264" v="16"/>
        <pc:sldMkLst>
          <pc:docMk/>
          <pc:sldMk cId="1139858578" sldId="301"/>
        </pc:sldMkLst>
      </pc:sldChg>
      <pc:sldChg chg="add del">
        <pc:chgData name="Drumm, Louise" userId="c689724e-6cec-4c24-839f-1ea11d80257b" providerId="ADAL" clId="{A90B238E-AC86-4F6E-B14F-A7E36F2DA1A5}" dt="2024-11-22T10:52:27.264" v="16"/>
        <pc:sldMkLst>
          <pc:docMk/>
          <pc:sldMk cId="2901451762" sldId="302"/>
        </pc:sldMkLst>
      </pc:sldChg>
      <pc:sldChg chg="del">
        <pc:chgData name="Drumm, Louise" userId="c689724e-6cec-4c24-839f-1ea11d80257b" providerId="ADAL" clId="{A90B238E-AC86-4F6E-B14F-A7E36F2DA1A5}" dt="2024-11-21T18:06:38.470" v="0" actId="47"/>
        <pc:sldMkLst>
          <pc:docMk/>
          <pc:sldMk cId="2793213279" sldId="303"/>
        </pc:sldMkLst>
      </pc:sldChg>
      <pc:sldChg chg="addSp modSp mod">
        <pc:chgData name="Drumm, Louise" userId="c689724e-6cec-4c24-839f-1ea11d80257b" providerId="ADAL" clId="{A90B238E-AC86-4F6E-B14F-A7E36F2DA1A5}" dt="2024-11-21T18:08:21.703" v="9"/>
        <pc:sldMkLst>
          <pc:docMk/>
          <pc:sldMk cId="20041983" sldId="304"/>
        </pc:sldMkLst>
        <pc:spChg chg="mod">
          <ac:chgData name="Drumm, Louise" userId="c689724e-6cec-4c24-839f-1ea11d80257b" providerId="ADAL" clId="{A90B238E-AC86-4F6E-B14F-A7E36F2DA1A5}" dt="2024-11-21T18:07:54.852" v="8" actId="255"/>
          <ac:spMkLst>
            <pc:docMk/>
            <pc:sldMk cId="20041983" sldId="304"/>
            <ac:spMk id="3"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4"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0"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2"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3"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5"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8"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1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1"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2"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4"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5"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28"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0"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1"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6"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7"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39" creationId="{00000000-0000-0000-0000-000000000000}"/>
          </ac:spMkLst>
        </pc:spChg>
        <pc:spChg chg="mod">
          <ac:chgData name="Drumm, Louise" userId="c689724e-6cec-4c24-839f-1ea11d80257b" providerId="ADAL" clId="{A90B238E-AC86-4F6E-B14F-A7E36F2DA1A5}" dt="2024-11-21T18:07:54.852" v="8" actId="255"/>
          <ac:spMkLst>
            <pc:docMk/>
            <pc:sldMk cId="20041983" sldId="304"/>
            <ac:spMk id="40" creationId="{00000000-0000-0000-0000-000000000000}"/>
          </ac:spMkLst>
        </pc:spChg>
        <pc:spChg chg="add mod">
          <ac:chgData name="Drumm, Louise" userId="c689724e-6cec-4c24-839f-1ea11d80257b" providerId="ADAL" clId="{A90B238E-AC86-4F6E-B14F-A7E36F2DA1A5}" dt="2024-11-21T18:08:21.703" v="9"/>
          <ac:spMkLst>
            <pc:docMk/>
            <pc:sldMk cId="20041983" sldId="304"/>
            <ac:spMk id="41" creationId="{95E2DD7B-80D9-4C70-6204-7E6840BA8917}"/>
          </ac:spMkLst>
        </pc:spChg>
        <pc:spChg chg="add mod">
          <ac:chgData name="Drumm, Louise" userId="c689724e-6cec-4c24-839f-1ea11d80257b" providerId="ADAL" clId="{A90B238E-AC86-4F6E-B14F-A7E36F2DA1A5}" dt="2024-11-21T18:08:21.703" v="9"/>
          <ac:spMkLst>
            <pc:docMk/>
            <pc:sldMk cId="20041983" sldId="304"/>
            <ac:spMk id="42" creationId="{1E25AEC2-20FF-05E7-CBB4-D6B79C16F40B}"/>
          </ac:spMkLst>
        </pc:spChg>
        <pc:spChg chg="add mod">
          <ac:chgData name="Drumm, Louise" userId="c689724e-6cec-4c24-839f-1ea11d80257b" providerId="ADAL" clId="{A90B238E-AC86-4F6E-B14F-A7E36F2DA1A5}" dt="2024-11-21T18:08:21.703" v="9"/>
          <ac:spMkLst>
            <pc:docMk/>
            <pc:sldMk cId="20041983" sldId="304"/>
            <ac:spMk id="43" creationId="{3AFC107C-A19E-51BE-A3AA-993084A380CD}"/>
          </ac:spMkLst>
        </pc:spChg>
        <pc:spChg chg="add mod">
          <ac:chgData name="Drumm, Louise" userId="c689724e-6cec-4c24-839f-1ea11d80257b" providerId="ADAL" clId="{A90B238E-AC86-4F6E-B14F-A7E36F2DA1A5}" dt="2024-11-21T18:08:21.703" v="9"/>
          <ac:spMkLst>
            <pc:docMk/>
            <pc:sldMk cId="20041983" sldId="304"/>
            <ac:spMk id="44" creationId="{1446AD56-3476-2D63-3936-AED08C7985B4}"/>
          </ac:spMkLst>
        </pc:spChg>
        <pc:spChg chg="add mod">
          <ac:chgData name="Drumm, Louise" userId="c689724e-6cec-4c24-839f-1ea11d80257b" providerId="ADAL" clId="{A90B238E-AC86-4F6E-B14F-A7E36F2DA1A5}" dt="2024-11-21T18:08:21.703" v="9"/>
          <ac:spMkLst>
            <pc:docMk/>
            <pc:sldMk cId="20041983" sldId="304"/>
            <ac:spMk id="45" creationId="{595A53C5-290E-6BD0-41E7-9512A54E4060}"/>
          </ac:spMkLst>
        </pc:spChg>
        <pc:spChg chg="add mod">
          <ac:chgData name="Drumm, Louise" userId="c689724e-6cec-4c24-839f-1ea11d80257b" providerId="ADAL" clId="{A90B238E-AC86-4F6E-B14F-A7E36F2DA1A5}" dt="2024-11-21T18:08:21.703" v="9"/>
          <ac:spMkLst>
            <pc:docMk/>
            <pc:sldMk cId="20041983" sldId="304"/>
            <ac:spMk id="46" creationId="{9C9CA44C-AE44-AC71-B880-C1D20B77DA38}"/>
          </ac:spMkLst>
        </pc:spChg>
        <pc:spChg chg="add mod">
          <ac:chgData name="Drumm, Louise" userId="c689724e-6cec-4c24-839f-1ea11d80257b" providerId="ADAL" clId="{A90B238E-AC86-4F6E-B14F-A7E36F2DA1A5}" dt="2024-11-21T18:08:21.703" v="9"/>
          <ac:spMkLst>
            <pc:docMk/>
            <pc:sldMk cId="20041983" sldId="304"/>
            <ac:spMk id="47" creationId="{02DAF8F1-B8CC-E386-DB4E-029FBC6E33F1}"/>
          </ac:spMkLst>
        </pc:spChg>
        <pc:spChg chg="add mod">
          <ac:chgData name="Drumm, Louise" userId="c689724e-6cec-4c24-839f-1ea11d80257b" providerId="ADAL" clId="{A90B238E-AC86-4F6E-B14F-A7E36F2DA1A5}" dt="2024-11-21T18:08:21.703" v="9"/>
          <ac:spMkLst>
            <pc:docMk/>
            <pc:sldMk cId="20041983" sldId="304"/>
            <ac:spMk id="48" creationId="{80A42B62-9073-62B6-1D30-89480C2DFBC3}"/>
          </ac:spMkLst>
        </pc:spChg>
        <pc:spChg chg="add mod">
          <ac:chgData name="Drumm, Louise" userId="c689724e-6cec-4c24-839f-1ea11d80257b" providerId="ADAL" clId="{A90B238E-AC86-4F6E-B14F-A7E36F2DA1A5}" dt="2024-11-21T18:08:21.703" v="9"/>
          <ac:spMkLst>
            <pc:docMk/>
            <pc:sldMk cId="20041983" sldId="304"/>
            <ac:spMk id="49" creationId="{E53E55F2-5572-4D23-25EE-E44FD40FC267}"/>
          </ac:spMkLst>
        </pc:spChg>
        <pc:spChg chg="add mod">
          <ac:chgData name="Drumm, Louise" userId="c689724e-6cec-4c24-839f-1ea11d80257b" providerId="ADAL" clId="{A90B238E-AC86-4F6E-B14F-A7E36F2DA1A5}" dt="2024-11-21T18:08:21.703" v="9"/>
          <ac:spMkLst>
            <pc:docMk/>
            <pc:sldMk cId="20041983" sldId="304"/>
            <ac:spMk id="50" creationId="{7E0E3F57-5A46-F4E3-D3B2-AF0F5E7CD24C}"/>
          </ac:spMkLst>
        </pc:spChg>
        <pc:spChg chg="add mod">
          <ac:chgData name="Drumm, Louise" userId="c689724e-6cec-4c24-839f-1ea11d80257b" providerId="ADAL" clId="{A90B238E-AC86-4F6E-B14F-A7E36F2DA1A5}" dt="2024-11-21T18:08:21.703" v="9"/>
          <ac:spMkLst>
            <pc:docMk/>
            <pc:sldMk cId="20041983" sldId="304"/>
            <ac:spMk id="51" creationId="{0EF63AAD-D108-4353-89F9-9FA6C4FE536D}"/>
          </ac:spMkLst>
        </pc:spChg>
        <pc:spChg chg="add mod">
          <ac:chgData name="Drumm, Louise" userId="c689724e-6cec-4c24-839f-1ea11d80257b" providerId="ADAL" clId="{A90B238E-AC86-4F6E-B14F-A7E36F2DA1A5}" dt="2024-11-21T18:08:21.703" v="9"/>
          <ac:spMkLst>
            <pc:docMk/>
            <pc:sldMk cId="20041983" sldId="304"/>
            <ac:spMk id="52" creationId="{BEB72237-0E2E-0B65-3B33-5B69CE21C481}"/>
          </ac:spMkLst>
        </pc:spChg>
        <pc:spChg chg="mod">
          <ac:chgData name="Drumm, Louise" userId="c689724e-6cec-4c24-839f-1ea11d80257b" providerId="ADAL" clId="{A90B238E-AC86-4F6E-B14F-A7E36F2DA1A5}" dt="2024-11-21T18:08:21.703" v="9"/>
          <ac:spMkLst>
            <pc:docMk/>
            <pc:sldMk cId="20041983" sldId="304"/>
            <ac:spMk id="54" creationId="{028D109C-1232-C6AE-2B9D-46C4ACA1C93E}"/>
          </ac:spMkLst>
        </pc:spChg>
        <pc:spChg chg="mod">
          <ac:chgData name="Drumm, Louise" userId="c689724e-6cec-4c24-839f-1ea11d80257b" providerId="ADAL" clId="{A90B238E-AC86-4F6E-B14F-A7E36F2DA1A5}" dt="2024-11-21T18:08:21.703" v="9"/>
          <ac:spMkLst>
            <pc:docMk/>
            <pc:sldMk cId="20041983" sldId="304"/>
            <ac:spMk id="55" creationId="{452959F9-C30A-DC4F-975B-8EDE472936DB}"/>
          </ac:spMkLst>
        </pc:spChg>
        <pc:spChg chg="mod">
          <ac:chgData name="Drumm, Louise" userId="c689724e-6cec-4c24-839f-1ea11d80257b" providerId="ADAL" clId="{A90B238E-AC86-4F6E-B14F-A7E36F2DA1A5}" dt="2024-11-21T18:08:21.703" v="9"/>
          <ac:spMkLst>
            <pc:docMk/>
            <pc:sldMk cId="20041983" sldId="304"/>
            <ac:spMk id="57" creationId="{2877714E-BA50-8AA9-2042-0AC23DB712FF}"/>
          </ac:spMkLst>
        </pc:spChg>
        <pc:spChg chg="mod">
          <ac:chgData name="Drumm, Louise" userId="c689724e-6cec-4c24-839f-1ea11d80257b" providerId="ADAL" clId="{A90B238E-AC86-4F6E-B14F-A7E36F2DA1A5}" dt="2024-11-21T18:08:21.703" v="9"/>
          <ac:spMkLst>
            <pc:docMk/>
            <pc:sldMk cId="20041983" sldId="304"/>
            <ac:spMk id="58" creationId="{C45E3960-9D91-3BAE-0450-35BE25720EED}"/>
          </ac:spMkLst>
        </pc:spChg>
        <pc:spChg chg="mod">
          <ac:chgData name="Drumm, Louise" userId="c689724e-6cec-4c24-839f-1ea11d80257b" providerId="ADAL" clId="{A90B238E-AC86-4F6E-B14F-A7E36F2DA1A5}" dt="2024-11-21T18:08:21.703" v="9"/>
          <ac:spMkLst>
            <pc:docMk/>
            <pc:sldMk cId="20041983" sldId="304"/>
            <ac:spMk id="60" creationId="{D294FD01-CB3A-D7EE-AE4D-5101A1B1BEAE}"/>
          </ac:spMkLst>
        </pc:spChg>
        <pc:spChg chg="mod">
          <ac:chgData name="Drumm, Louise" userId="c689724e-6cec-4c24-839f-1ea11d80257b" providerId="ADAL" clId="{A90B238E-AC86-4F6E-B14F-A7E36F2DA1A5}" dt="2024-11-21T18:08:21.703" v="9"/>
          <ac:spMkLst>
            <pc:docMk/>
            <pc:sldMk cId="20041983" sldId="304"/>
            <ac:spMk id="61" creationId="{47F859F4-74F0-06FA-F95C-4EFB1ABE1991}"/>
          </ac:spMkLst>
        </pc:spChg>
        <pc:spChg chg="mod">
          <ac:chgData name="Drumm, Louise" userId="c689724e-6cec-4c24-839f-1ea11d80257b" providerId="ADAL" clId="{A90B238E-AC86-4F6E-B14F-A7E36F2DA1A5}" dt="2024-11-21T18:08:21.703" v="9"/>
          <ac:spMkLst>
            <pc:docMk/>
            <pc:sldMk cId="20041983" sldId="304"/>
            <ac:spMk id="63" creationId="{16BDCBC0-AF9A-1B36-5495-15FBA5BF6DFB}"/>
          </ac:spMkLst>
        </pc:spChg>
        <pc:spChg chg="mod">
          <ac:chgData name="Drumm, Louise" userId="c689724e-6cec-4c24-839f-1ea11d80257b" providerId="ADAL" clId="{A90B238E-AC86-4F6E-B14F-A7E36F2DA1A5}" dt="2024-11-21T18:08:21.703" v="9"/>
          <ac:spMkLst>
            <pc:docMk/>
            <pc:sldMk cId="20041983" sldId="304"/>
            <ac:spMk id="64" creationId="{4358E020-D217-BC48-FFD3-008FFDEEF255}"/>
          </ac:spMkLst>
        </pc:spChg>
        <pc:spChg chg="mod">
          <ac:chgData name="Drumm, Louise" userId="c689724e-6cec-4c24-839f-1ea11d80257b" providerId="ADAL" clId="{A90B238E-AC86-4F6E-B14F-A7E36F2DA1A5}" dt="2024-11-21T18:08:21.703" v="9"/>
          <ac:spMkLst>
            <pc:docMk/>
            <pc:sldMk cId="20041983" sldId="304"/>
            <ac:spMk id="66" creationId="{BF57831B-03A1-AB8F-9A1C-B6AB3F5E5A30}"/>
          </ac:spMkLst>
        </pc:spChg>
        <pc:spChg chg="mod">
          <ac:chgData name="Drumm, Louise" userId="c689724e-6cec-4c24-839f-1ea11d80257b" providerId="ADAL" clId="{A90B238E-AC86-4F6E-B14F-A7E36F2DA1A5}" dt="2024-11-21T18:08:21.703" v="9"/>
          <ac:spMkLst>
            <pc:docMk/>
            <pc:sldMk cId="20041983" sldId="304"/>
            <ac:spMk id="67" creationId="{73894396-76F5-365B-7886-E1C5DAC9720E}"/>
          </ac:spMkLst>
        </pc:spChg>
        <pc:spChg chg="mod">
          <ac:chgData name="Drumm, Louise" userId="c689724e-6cec-4c24-839f-1ea11d80257b" providerId="ADAL" clId="{A90B238E-AC86-4F6E-B14F-A7E36F2DA1A5}" dt="2024-11-21T18:08:21.703" v="9"/>
          <ac:spMkLst>
            <pc:docMk/>
            <pc:sldMk cId="20041983" sldId="304"/>
            <ac:spMk id="69" creationId="{FB9FB5E5-3F37-D46F-291C-E3A80D2EFB70}"/>
          </ac:spMkLst>
        </pc:spChg>
        <pc:spChg chg="mod">
          <ac:chgData name="Drumm, Louise" userId="c689724e-6cec-4c24-839f-1ea11d80257b" providerId="ADAL" clId="{A90B238E-AC86-4F6E-B14F-A7E36F2DA1A5}" dt="2024-11-21T18:08:21.703" v="9"/>
          <ac:spMkLst>
            <pc:docMk/>
            <pc:sldMk cId="20041983" sldId="304"/>
            <ac:spMk id="70" creationId="{18ACA0F9-1404-95DF-AD18-BB5E045DD113}"/>
          </ac:spMkLst>
        </pc:spChg>
        <pc:spChg chg="mod">
          <ac:chgData name="Drumm, Louise" userId="c689724e-6cec-4c24-839f-1ea11d80257b" providerId="ADAL" clId="{A90B238E-AC86-4F6E-B14F-A7E36F2DA1A5}" dt="2024-11-21T18:08:21.703" v="9"/>
          <ac:spMkLst>
            <pc:docMk/>
            <pc:sldMk cId="20041983" sldId="304"/>
            <ac:spMk id="72" creationId="{026BC610-47D1-5148-A87F-4E7B9328DD1F}"/>
          </ac:spMkLst>
        </pc:spChg>
        <pc:spChg chg="mod">
          <ac:chgData name="Drumm, Louise" userId="c689724e-6cec-4c24-839f-1ea11d80257b" providerId="ADAL" clId="{A90B238E-AC86-4F6E-B14F-A7E36F2DA1A5}" dt="2024-11-21T18:08:21.703" v="9"/>
          <ac:spMkLst>
            <pc:docMk/>
            <pc:sldMk cId="20041983" sldId="304"/>
            <ac:spMk id="73" creationId="{898E88BC-B351-C434-4CF2-92962D674ADD}"/>
          </ac:spMkLst>
        </pc:spChg>
        <pc:spChg chg="mod">
          <ac:chgData name="Drumm, Louise" userId="c689724e-6cec-4c24-839f-1ea11d80257b" providerId="ADAL" clId="{A90B238E-AC86-4F6E-B14F-A7E36F2DA1A5}" dt="2024-11-21T18:08:21.703" v="9"/>
          <ac:spMkLst>
            <pc:docMk/>
            <pc:sldMk cId="20041983" sldId="304"/>
            <ac:spMk id="75" creationId="{0D0166C2-A23A-168F-6200-342C3B09B088}"/>
          </ac:spMkLst>
        </pc:spChg>
        <pc:spChg chg="mod">
          <ac:chgData name="Drumm, Louise" userId="c689724e-6cec-4c24-839f-1ea11d80257b" providerId="ADAL" clId="{A90B238E-AC86-4F6E-B14F-A7E36F2DA1A5}" dt="2024-11-21T18:08:21.703" v="9"/>
          <ac:spMkLst>
            <pc:docMk/>
            <pc:sldMk cId="20041983" sldId="304"/>
            <ac:spMk id="76" creationId="{86C0D2CD-BEB9-B7EA-B8A9-6AD90F0327D4}"/>
          </ac:spMkLst>
        </pc:spChg>
        <pc:spChg chg="mod">
          <ac:chgData name="Drumm, Louise" userId="c689724e-6cec-4c24-839f-1ea11d80257b" providerId="ADAL" clId="{A90B238E-AC86-4F6E-B14F-A7E36F2DA1A5}" dt="2024-11-21T18:08:21.703" v="9"/>
          <ac:spMkLst>
            <pc:docMk/>
            <pc:sldMk cId="20041983" sldId="304"/>
            <ac:spMk id="78" creationId="{B419152C-8E1E-3533-176C-2A0CA19FB9FF}"/>
          </ac:spMkLst>
        </pc:spChg>
        <pc:spChg chg="mod">
          <ac:chgData name="Drumm, Louise" userId="c689724e-6cec-4c24-839f-1ea11d80257b" providerId="ADAL" clId="{A90B238E-AC86-4F6E-B14F-A7E36F2DA1A5}" dt="2024-11-21T18:08:21.703" v="9"/>
          <ac:spMkLst>
            <pc:docMk/>
            <pc:sldMk cId="20041983" sldId="304"/>
            <ac:spMk id="79" creationId="{A988A11E-8F24-2242-027D-240A0C57AAA3}"/>
          </ac:spMkLst>
        </pc:spChg>
        <pc:spChg chg="mod">
          <ac:chgData name="Drumm, Louise" userId="c689724e-6cec-4c24-839f-1ea11d80257b" providerId="ADAL" clId="{A90B238E-AC86-4F6E-B14F-A7E36F2DA1A5}" dt="2024-11-21T18:08:21.703" v="9"/>
          <ac:spMkLst>
            <pc:docMk/>
            <pc:sldMk cId="20041983" sldId="304"/>
            <ac:spMk id="81" creationId="{4ECB3DAE-E7FC-D784-3598-DCCD5AA9D90A}"/>
          </ac:spMkLst>
        </pc:spChg>
        <pc:spChg chg="mod">
          <ac:chgData name="Drumm, Louise" userId="c689724e-6cec-4c24-839f-1ea11d80257b" providerId="ADAL" clId="{A90B238E-AC86-4F6E-B14F-A7E36F2DA1A5}" dt="2024-11-21T18:08:21.703" v="9"/>
          <ac:spMkLst>
            <pc:docMk/>
            <pc:sldMk cId="20041983" sldId="304"/>
            <ac:spMk id="82" creationId="{E0FF7D40-E7C7-334C-EA3E-E39558ED4BF3}"/>
          </ac:spMkLst>
        </pc:spChg>
        <pc:spChg chg="mod">
          <ac:chgData name="Drumm, Louise" userId="c689724e-6cec-4c24-839f-1ea11d80257b" providerId="ADAL" clId="{A90B238E-AC86-4F6E-B14F-A7E36F2DA1A5}" dt="2024-11-21T18:08:21.703" v="9"/>
          <ac:spMkLst>
            <pc:docMk/>
            <pc:sldMk cId="20041983" sldId="304"/>
            <ac:spMk id="84" creationId="{3E78AE69-C9AD-B152-4046-59C5D196B163}"/>
          </ac:spMkLst>
        </pc:spChg>
        <pc:spChg chg="mod">
          <ac:chgData name="Drumm, Louise" userId="c689724e-6cec-4c24-839f-1ea11d80257b" providerId="ADAL" clId="{A90B238E-AC86-4F6E-B14F-A7E36F2DA1A5}" dt="2024-11-21T18:08:21.703" v="9"/>
          <ac:spMkLst>
            <pc:docMk/>
            <pc:sldMk cId="20041983" sldId="304"/>
            <ac:spMk id="85" creationId="{2FFEBAC8-F3A6-CE56-7435-A5A3F35689A4}"/>
          </ac:spMkLst>
        </pc:spChg>
        <pc:spChg chg="mod">
          <ac:chgData name="Drumm, Louise" userId="c689724e-6cec-4c24-839f-1ea11d80257b" providerId="ADAL" clId="{A90B238E-AC86-4F6E-B14F-A7E36F2DA1A5}" dt="2024-11-21T18:08:21.703" v="9"/>
          <ac:spMkLst>
            <pc:docMk/>
            <pc:sldMk cId="20041983" sldId="304"/>
            <ac:spMk id="87" creationId="{0884D0BB-E11C-394B-7F0C-5795EBA47B6E}"/>
          </ac:spMkLst>
        </pc:spChg>
        <pc:spChg chg="mod">
          <ac:chgData name="Drumm, Louise" userId="c689724e-6cec-4c24-839f-1ea11d80257b" providerId="ADAL" clId="{A90B238E-AC86-4F6E-B14F-A7E36F2DA1A5}" dt="2024-11-21T18:08:21.703" v="9"/>
          <ac:spMkLst>
            <pc:docMk/>
            <pc:sldMk cId="20041983" sldId="304"/>
            <ac:spMk id="88" creationId="{6F64E0DB-46A8-DB75-A7D2-ACA95881352B}"/>
          </ac:spMkLst>
        </pc:spChg>
        <pc:spChg chg="add mod">
          <ac:chgData name="Drumm, Louise" userId="c689724e-6cec-4c24-839f-1ea11d80257b" providerId="ADAL" clId="{A90B238E-AC86-4F6E-B14F-A7E36F2DA1A5}" dt="2024-11-21T18:08:21.703" v="9"/>
          <ac:spMkLst>
            <pc:docMk/>
            <pc:sldMk cId="20041983" sldId="304"/>
            <ac:spMk id="89" creationId="{9A5843AA-3A92-455C-C2E7-F8F85085DCAB}"/>
          </ac:spMkLst>
        </pc:spChg>
        <pc:spChg chg="add mod">
          <ac:chgData name="Drumm, Louise" userId="c689724e-6cec-4c24-839f-1ea11d80257b" providerId="ADAL" clId="{A90B238E-AC86-4F6E-B14F-A7E36F2DA1A5}" dt="2024-11-21T18:08:21.703" v="9"/>
          <ac:spMkLst>
            <pc:docMk/>
            <pc:sldMk cId="20041983" sldId="304"/>
            <ac:spMk id="90" creationId="{4298470D-44E1-837E-20FA-4BA2605AE6BA}"/>
          </ac:spMkLst>
        </pc:spChg>
        <pc:spChg chg="add mod">
          <ac:chgData name="Drumm, Louise" userId="c689724e-6cec-4c24-839f-1ea11d80257b" providerId="ADAL" clId="{A90B238E-AC86-4F6E-B14F-A7E36F2DA1A5}" dt="2024-11-21T18:08:21.703" v="9"/>
          <ac:spMkLst>
            <pc:docMk/>
            <pc:sldMk cId="20041983" sldId="304"/>
            <ac:spMk id="91" creationId="{79D5CB51-934C-D8F9-D445-E2E2D2CFFD99}"/>
          </ac:spMkLst>
        </pc:spChg>
        <pc:spChg chg="add mod">
          <ac:chgData name="Drumm, Louise" userId="c689724e-6cec-4c24-839f-1ea11d80257b" providerId="ADAL" clId="{A90B238E-AC86-4F6E-B14F-A7E36F2DA1A5}" dt="2024-11-21T18:08:21.703" v="9"/>
          <ac:spMkLst>
            <pc:docMk/>
            <pc:sldMk cId="20041983" sldId="304"/>
            <ac:spMk id="92" creationId="{7BA97888-A04D-E242-D578-688A9E6894F6}"/>
          </ac:spMkLst>
        </pc:spChg>
        <pc:spChg chg="mod">
          <ac:chgData name="Drumm, Louise" userId="c689724e-6cec-4c24-839f-1ea11d80257b" providerId="ADAL" clId="{A90B238E-AC86-4F6E-B14F-A7E36F2DA1A5}" dt="2024-11-21T18:08:21.703" v="9"/>
          <ac:spMkLst>
            <pc:docMk/>
            <pc:sldMk cId="20041983" sldId="304"/>
            <ac:spMk id="94" creationId="{B31C1D72-E506-265E-0462-D8D5D02FB726}"/>
          </ac:spMkLst>
        </pc:spChg>
        <pc:spChg chg="mod">
          <ac:chgData name="Drumm, Louise" userId="c689724e-6cec-4c24-839f-1ea11d80257b" providerId="ADAL" clId="{A90B238E-AC86-4F6E-B14F-A7E36F2DA1A5}" dt="2024-11-21T18:08:21.703" v="9"/>
          <ac:spMkLst>
            <pc:docMk/>
            <pc:sldMk cId="20041983" sldId="304"/>
            <ac:spMk id="95" creationId="{DA572313-7C05-1A47-47E5-30C47C5D6FE6}"/>
          </ac:spMkLst>
        </pc:spChg>
        <pc:spChg chg="mod">
          <ac:chgData name="Drumm, Louise" userId="c689724e-6cec-4c24-839f-1ea11d80257b" providerId="ADAL" clId="{A90B238E-AC86-4F6E-B14F-A7E36F2DA1A5}" dt="2024-11-21T18:08:21.703" v="9"/>
          <ac:spMkLst>
            <pc:docMk/>
            <pc:sldMk cId="20041983" sldId="304"/>
            <ac:spMk id="97" creationId="{7A297B0B-4133-650E-3939-CC1DB8AD0E56}"/>
          </ac:spMkLst>
        </pc:spChg>
        <pc:spChg chg="mod">
          <ac:chgData name="Drumm, Louise" userId="c689724e-6cec-4c24-839f-1ea11d80257b" providerId="ADAL" clId="{A90B238E-AC86-4F6E-B14F-A7E36F2DA1A5}" dt="2024-11-21T18:08:21.703" v="9"/>
          <ac:spMkLst>
            <pc:docMk/>
            <pc:sldMk cId="20041983" sldId="304"/>
            <ac:spMk id="98" creationId="{C9B5B565-DC11-5A45-F4EE-2EE94D8000DB}"/>
          </ac:spMkLst>
        </pc:spChg>
        <pc:spChg chg="add mod">
          <ac:chgData name="Drumm, Louise" userId="c689724e-6cec-4c24-839f-1ea11d80257b" providerId="ADAL" clId="{A90B238E-AC86-4F6E-B14F-A7E36F2DA1A5}" dt="2024-11-21T18:08:21.703" v="9"/>
          <ac:spMkLst>
            <pc:docMk/>
            <pc:sldMk cId="20041983" sldId="304"/>
            <ac:spMk id="99" creationId="{F607D81F-A135-D6EE-5E39-0BDB7F097150}"/>
          </ac:spMkLst>
        </pc:spChg>
        <pc:spChg chg="add mod">
          <ac:chgData name="Drumm, Louise" userId="c689724e-6cec-4c24-839f-1ea11d80257b" providerId="ADAL" clId="{A90B238E-AC86-4F6E-B14F-A7E36F2DA1A5}" dt="2024-11-21T18:08:21.703" v="9"/>
          <ac:spMkLst>
            <pc:docMk/>
            <pc:sldMk cId="20041983" sldId="304"/>
            <ac:spMk id="100" creationId="{4B712232-604D-ED7F-07D9-B4D103C0DCD9}"/>
          </ac:spMkLst>
        </pc:spChg>
        <pc:spChg chg="add mod">
          <ac:chgData name="Drumm, Louise" userId="c689724e-6cec-4c24-839f-1ea11d80257b" providerId="ADAL" clId="{A90B238E-AC86-4F6E-B14F-A7E36F2DA1A5}" dt="2024-11-21T18:08:21.703" v="9"/>
          <ac:spMkLst>
            <pc:docMk/>
            <pc:sldMk cId="20041983" sldId="304"/>
            <ac:spMk id="101" creationId="{CE3E1BCA-36F9-1D65-71CA-2A2EA6DEBC39}"/>
          </ac:spMkLst>
        </pc:spChg>
        <pc:spChg chg="mod">
          <ac:chgData name="Drumm, Louise" userId="c689724e-6cec-4c24-839f-1ea11d80257b" providerId="ADAL" clId="{A90B238E-AC86-4F6E-B14F-A7E36F2DA1A5}" dt="2024-11-21T18:08:21.703" v="9"/>
          <ac:spMkLst>
            <pc:docMk/>
            <pc:sldMk cId="20041983" sldId="304"/>
            <ac:spMk id="103" creationId="{64530BDA-335C-5AF2-BA33-6E704055F1CC}"/>
          </ac:spMkLst>
        </pc:spChg>
        <pc:spChg chg="mod">
          <ac:chgData name="Drumm, Louise" userId="c689724e-6cec-4c24-839f-1ea11d80257b" providerId="ADAL" clId="{A90B238E-AC86-4F6E-B14F-A7E36F2DA1A5}" dt="2024-11-21T18:08:21.703" v="9"/>
          <ac:spMkLst>
            <pc:docMk/>
            <pc:sldMk cId="20041983" sldId="304"/>
            <ac:spMk id="104" creationId="{C070DC64-F4E2-589C-AEEE-939B9C3B9972}"/>
          </ac:spMkLst>
        </pc:spChg>
        <pc:spChg chg="mod">
          <ac:chgData name="Drumm, Louise" userId="c689724e-6cec-4c24-839f-1ea11d80257b" providerId="ADAL" clId="{A90B238E-AC86-4F6E-B14F-A7E36F2DA1A5}" dt="2024-11-21T18:08:21.703" v="9"/>
          <ac:spMkLst>
            <pc:docMk/>
            <pc:sldMk cId="20041983" sldId="304"/>
            <ac:spMk id="106" creationId="{582139E7-AE05-2E66-2473-234E8CA1CDD6}"/>
          </ac:spMkLst>
        </pc:spChg>
        <pc:spChg chg="mod">
          <ac:chgData name="Drumm, Louise" userId="c689724e-6cec-4c24-839f-1ea11d80257b" providerId="ADAL" clId="{A90B238E-AC86-4F6E-B14F-A7E36F2DA1A5}" dt="2024-11-21T18:08:21.703" v="9"/>
          <ac:spMkLst>
            <pc:docMk/>
            <pc:sldMk cId="20041983" sldId="304"/>
            <ac:spMk id="107" creationId="{9F0FBA22-0F16-BD1F-53D9-6B6C71DE0983}"/>
          </ac:spMkLst>
        </pc:spChg>
        <pc:spChg chg="mod">
          <ac:chgData name="Drumm, Louise" userId="c689724e-6cec-4c24-839f-1ea11d80257b" providerId="ADAL" clId="{A90B238E-AC86-4F6E-B14F-A7E36F2DA1A5}" dt="2024-11-21T18:08:21.703" v="9"/>
          <ac:spMkLst>
            <pc:docMk/>
            <pc:sldMk cId="20041983" sldId="304"/>
            <ac:spMk id="109" creationId="{8CB80FC2-49E3-8517-FCF6-886D3EDB3EF3}"/>
          </ac:spMkLst>
        </pc:spChg>
        <pc:spChg chg="mod">
          <ac:chgData name="Drumm, Louise" userId="c689724e-6cec-4c24-839f-1ea11d80257b" providerId="ADAL" clId="{A90B238E-AC86-4F6E-B14F-A7E36F2DA1A5}" dt="2024-11-21T18:08:21.703" v="9"/>
          <ac:spMkLst>
            <pc:docMk/>
            <pc:sldMk cId="20041983" sldId="304"/>
            <ac:spMk id="110" creationId="{4C3632AB-3947-C6D2-276A-5080846CC497}"/>
          </ac:spMkLst>
        </pc:spChg>
        <pc:spChg chg="mod">
          <ac:chgData name="Drumm, Louise" userId="c689724e-6cec-4c24-839f-1ea11d80257b" providerId="ADAL" clId="{A90B238E-AC86-4F6E-B14F-A7E36F2DA1A5}" dt="2024-11-21T18:08:21.703" v="9"/>
          <ac:spMkLst>
            <pc:docMk/>
            <pc:sldMk cId="20041983" sldId="304"/>
            <ac:spMk id="112" creationId="{ED4FF4B4-A3DD-6EF0-3F33-C0D61C57C71C}"/>
          </ac:spMkLst>
        </pc:spChg>
        <pc:spChg chg="mod">
          <ac:chgData name="Drumm, Louise" userId="c689724e-6cec-4c24-839f-1ea11d80257b" providerId="ADAL" clId="{A90B238E-AC86-4F6E-B14F-A7E36F2DA1A5}" dt="2024-11-21T18:08:21.703" v="9"/>
          <ac:spMkLst>
            <pc:docMk/>
            <pc:sldMk cId="20041983" sldId="304"/>
            <ac:spMk id="113" creationId="{F31C3A5D-0290-A874-BB15-C7623136033C}"/>
          </ac:spMkLst>
        </pc:spChg>
        <pc:spChg chg="mod">
          <ac:chgData name="Drumm, Louise" userId="c689724e-6cec-4c24-839f-1ea11d80257b" providerId="ADAL" clId="{A90B238E-AC86-4F6E-B14F-A7E36F2DA1A5}" dt="2024-11-21T18:08:21.703" v="9"/>
          <ac:spMkLst>
            <pc:docMk/>
            <pc:sldMk cId="20041983" sldId="304"/>
            <ac:spMk id="115" creationId="{715A3102-1270-8265-8B76-3598CEF3B89C}"/>
          </ac:spMkLst>
        </pc:spChg>
        <pc:spChg chg="mod">
          <ac:chgData name="Drumm, Louise" userId="c689724e-6cec-4c24-839f-1ea11d80257b" providerId="ADAL" clId="{A90B238E-AC86-4F6E-B14F-A7E36F2DA1A5}" dt="2024-11-21T18:08:21.703" v="9"/>
          <ac:spMkLst>
            <pc:docMk/>
            <pc:sldMk cId="20041983" sldId="304"/>
            <ac:spMk id="116" creationId="{8CC58CEA-1900-485D-DFBA-45091E326824}"/>
          </ac:spMkLst>
        </pc:spChg>
        <pc:spChg chg="add mod">
          <ac:chgData name="Drumm, Louise" userId="c689724e-6cec-4c24-839f-1ea11d80257b" providerId="ADAL" clId="{A90B238E-AC86-4F6E-B14F-A7E36F2DA1A5}" dt="2024-11-21T18:08:21.703" v="9"/>
          <ac:spMkLst>
            <pc:docMk/>
            <pc:sldMk cId="20041983" sldId="304"/>
            <ac:spMk id="117" creationId="{88D25843-E598-025C-A44D-0335D9FEC298}"/>
          </ac:spMkLst>
        </pc:spChg>
        <pc:spChg chg="add mod">
          <ac:chgData name="Drumm, Louise" userId="c689724e-6cec-4c24-839f-1ea11d80257b" providerId="ADAL" clId="{A90B238E-AC86-4F6E-B14F-A7E36F2DA1A5}" dt="2024-11-21T18:08:21.703" v="9"/>
          <ac:spMkLst>
            <pc:docMk/>
            <pc:sldMk cId="20041983" sldId="304"/>
            <ac:spMk id="118" creationId="{2EF59868-58C0-E05B-E805-6F9E9F5A796E}"/>
          </ac:spMkLst>
        </pc:spChg>
        <pc:spChg chg="add mod">
          <ac:chgData name="Drumm, Louise" userId="c689724e-6cec-4c24-839f-1ea11d80257b" providerId="ADAL" clId="{A90B238E-AC86-4F6E-B14F-A7E36F2DA1A5}" dt="2024-11-21T18:08:21.703" v="9"/>
          <ac:spMkLst>
            <pc:docMk/>
            <pc:sldMk cId="20041983" sldId="304"/>
            <ac:spMk id="119" creationId="{3BDBB9BD-741E-EF68-63DF-9C24E49BF6C5}"/>
          </ac:spMkLst>
        </pc:spChg>
        <pc:spChg chg="mod">
          <ac:chgData name="Drumm, Louise" userId="c689724e-6cec-4c24-839f-1ea11d80257b" providerId="ADAL" clId="{A90B238E-AC86-4F6E-B14F-A7E36F2DA1A5}" dt="2024-11-21T18:08:21.703" v="9"/>
          <ac:spMkLst>
            <pc:docMk/>
            <pc:sldMk cId="20041983" sldId="304"/>
            <ac:spMk id="121" creationId="{0059AADD-BC52-632D-8CE6-4209470E8680}"/>
          </ac:spMkLst>
        </pc:spChg>
        <pc:spChg chg="mod">
          <ac:chgData name="Drumm, Louise" userId="c689724e-6cec-4c24-839f-1ea11d80257b" providerId="ADAL" clId="{A90B238E-AC86-4F6E-B14F-A7E36F2DA1A5}" dt="2024-11-21T18:08:21.703" v="9"/>
          <ac:spMkLst>
            <pc:docMk/>
            <pc:sldMk cId="20041983" sldId="304"/>
            <ac:spMk id="122" creationId="{D49FCB64-A80A-E503-09FA-5D7131D5160E}"/>
          </ac:spMkLst>
        </pc:spChg>
        <pc:spChg chg="add mod">
          <ac:chgData name="Drumm, Louise" userId="c689724e-6cec-4c24-839f-1ea11d80257b" providerId="ADAL" clId="{A90B238E-AC86-4F6E-B14F-A7E36F2DA1A5}" dt="2024-11-21T18:08:21.703" v="9"/>
          <ac:spMkLst>
            <pc:docMk/>
            <pc:sldMk cId="20041983" sldId="304"/>
            <ac:spMk id="123" creationId="{33D312AA-32AE-5217-E948-FA14CD915ED7}"/>
          </ac:spMkLst>
        </pc:spChg>
        <pc:spChg chg="add mod">
          <ac:chgData name="Drumm, Louise" userId="c689724e-6cec-4c24-839f-1ea11d80257b" providerId="ADAL" clId="{A90B238E-AC86-4F6E-B14F-A7E36F2DA1A5}" dt="2024-11-21T18:08:21.703" v="9"/>
          <ac:spMkLst>
            <pc:docMk/>
            <pc:sldMk cId="20041983" sldId="304"/>
            <ac:spMk id="124" creationId="{2B6ADA32-D856-E949-B3AF-CE8DB4594F85}"/>
          </ac:spMkLst>
        </pc:spChg>
        <pc:spChg chg="add mod">
          <ac:chgData name="Drumm, Louise" userId="c689724e-6cec-4c24-839f-1ea11d80257b" providerId="ADAL" clId="{A90B238E-AC86-4F6E-B14F-A7E36F2DA1A5}" dt="2024-11-21T18:08:21.703" v="9"/>
          <ac:spMkLst>
            <pc:docMk/>
            <pc:sldMk cId="20041983" sldId="304"/>
            <ac:spMk id="125" creationId="{99C4CF5E-B89E-7B7D-62E4-A7C9E2B2A4F3}"/>
          </ac:spMkLst>
        </pc:spChg>
        <pc:spChg chg="mod">
          <ac:chgData name="Drumm, Louise" userId="c689724e-6cec-4c24-839f-1ea11d80257b" providerId="ADAL" clId="{A90B238E-AC86-4F6E-B14F-A7E36F2DA1A5}" dt="2024-11-21T18:08:21.703" v="9"/>
          <ac:spMkLst>
            <pc:docMk/>
            <pc:sldMk cId="20041983" sldId="304"/>
            <ac:spMk id="127" creationId="{CDEA2188-1AB8-4332-BF3C-3AB1EE67E9C5}"/>
          </ac:spMkLst>
        </pc:spChg>
        <pc:spChg chg="mod">
          <ac:chgData name="Drumm, Louise" userId="c689724e-6cec-4c24-839f-1ea11d80257b" providerId="ADAL" clId="{A90B238E-AC86-4F6E-B14F-A7E36F2DA1A5}" dt="2024-11-21T18:08:21.703" v="9"/>
          <ac:spMkLst>
            <pc:docMk/>
            <pc:sldMk cId="20041983" sldId="304"/>
            <ac:spMk id="128" creationId="{18F3D2E4-33E9-1492-D8E4-A3DDDABDA5B3}"/>
          </ac:spMkLst>
        </pc:spChg>
        <pc:spChg chg="add mod">
          <ac:chgData name="Drumm, Louise" userId="c689724e-6cec-4c24-839f-1ea11d80257b" providerId="ADAL" clId="{A90B238E-AC86-4F6E-B14F-A7E36F2DA1A5}" dt="2024-11-21T18:08:21.703" v="9"/>
          <ac:spMkLst>
            <pc:docMk/>
            <pc:sldMk cId="20041983" sldId="304"/>
            <ac:spMk id="129" creationId="{3724ECBA-E876-FD7F-9D5A-36FB8F3436A9}"/>
          </ac:spMkLst>
        </pc:spChg>
        <pc:spChg chg="add mod">
          <ac:chgData name="Drumm, Louise" userId="c689724e-6cec-4c24-839f-1ea11d80257b" providerId="ADAL" clId="{A90B238E-AC86-4F6E-B14F-A7E36F2DA1A5}" dt="2024-11-21T18:08:21.703" v="9"/>
          <ac:spMkLst>
            <pc:docMk/>
            <pc:sldMk cId="20041983" sldId="304"/>
            <ac:spMk id="130" creationId="{99C0110A-281C-5E83-24DE-B895EE2A04CD}"/>
          </ac:spMkLst>
        </pc:spChg>
        <pc:spChg chg="add mod">
          <ac:chgData name="Drumm, Louise" userId="c689724e-6cec-4c24-839f-1ea11d80257b" providerId="ADAL" clId="{A90B238E-AC86-4F6E-B14F-A7E36F2DA1A5}" dt="2024-11-21T18:08:21.703" v="9"/>
          <ac:spMkLst>
            <pc:docMk/>
            <pc:sldMk cId="20041983" sldId="304"/>
            <ac:spMk id="131" creationId="{39D09D41-90DF-6EC2-A042-7FB61397387E}"/>
          </ac:spMkLst>
        </pc:spChg>
        <pc:spChg chg="add mod">
          <ac:chgData name="Drumm, Louise" userId="c689724e-6cec-4c24-839f-1ea11d80257b" providerId="ADAL" clId="{A90B238E-AC86-4F6E-B14F-A7E36F2DA1A5}" dt="2024-11-21T18:08:21.703" v="9"/>
          <ac:spMkLst>
            <pc:docMk/>
            <pc:sldMk cId="20041983" sldId="304"/>
            <ac:spMk id="132" creationId="{6AC9BAB8-F661-004E-19B7-D883213E8A12}"/>
          </ac:spMkLst>
        </pc:spChg>
        <pc:grpChg chg="mod">
          <ac:chgData name="Drumm, Louise" userId="c689724e-6cec-4c24-839f-1ea11d80257b" providerId="ADAL" clId="{A90B238E-AC86-4F6E-B14F-A7E36F2DA1A5}" dt="2024-11-21T18:07:26.317" v="5" actId="12788"/>
          <ac:grpSpMkLst>
            <pc:docMk/>
            <pc:sldMk cId="20041983" sldId="304"/>
            <ac:grpSpMk id="2"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5"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8"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1"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4" creationId="{00000000-0000-0000-0000-000000000000}"/>
          </ac:grpSpMkLst>
        </pc:grpChg>
        <pc:grpChg chg="mod">
          <ac:chgData name="Drumm, Louise" userId="c689724e-6cec-4c24-839f-1ea11d80257b" providerId="ADAL" clId="{A90B238E-AC86-4F6E-B14F-A7E36F2DA1A5}" dt="2024-11-21T18:07:32.479" v="6" actId="12788"/>
          <ac:grpSpMkLst>
            <pc:docMk/>
            <pc:sldMk cId="20041983" sldId="304"/>
            <ac:grpSpMk id="17"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20"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3"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6"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29" creationId="{00000000-0000-0000-0000-000000000000}"/>
          </ac:grpSpMkLst>
        </pc:grpChg>
        <pc:grpChg chg="mod">
          <ac:chgData name="Drumm, Louise" userId="c689724e-6cec-4c24-839f-1ea11d80257b" providerId="ADAL" clId="{A90B238E-AC86-4F6E-B14F-A7E36F2DA1A5}" dt="2024-11-21T18:07:26.317" v="5" actId="12788"/>
          <ac:grpSpMkLst>
            <pc:docMk/>
            <pc:sldMk cId="20041983" sldId="304"/>
            <ac:grpSpMk id="35" creationId="{00000000-0000-0000-0000-000000000000}"/>
          </ac:grpSpMkLst>
        </pc:grpChg>
        <pc:grpChg chg="mod">
          <ac:chgData name="Drumm, Louise" userId="c689724e-6cec-4c24-839f-1ea11d80257b" providerId="ADAL" clId="{A90B238E-AC86-4F6E-B14F-A7E36F2DA1A5}" dt="2024-11-21T18:07:38.177" v="7" actId="12788"/>
          <ac:grpSpMkLst>
            <pc:docMk/>
            <pc:sldMk cId="20041983" sldId="304"/>
            <ac:grpSpMk id="38" creationId="{00000000-0000-0000-0000-000000000000}"/>
          </ac:grpSpMkLst>
        </pc:grpChg>
        <pc:grpChg chg="add mod">
          <ac:chgData name="Drumm, Louise" userId="c689724e-6cec-4c24-839f-1ea11d80257b" providerId="ADAL" clId="{A90B238E-AC86-4F6E-B14F-A7E36F2DA1A5}" dt="2024-11-21T18:08:21.703" v="9"/>
          <ac:grpSpMkLst>
            <pc:docMk/>
            <pc:sldMk cId="20041983" sldId="304"/>
            <ac:grpSpMk id="53" creationId="{E16C9273-BC43-5FD1-F0D0-011DF288FAFF}"/>
          </ac:grpSpMkLst>
        </pc:grpChg>
        <pc:grpChg chg="add mod">
          <ac:chgData name="Drumm, Louise" userId="c689724e-6cec-4c24-839f-1ea11d80257b" providerId="ADAL" clId="{A90B238E-AC86-4F6E-B14F-A7E36F2DA1A5}" dt="2024-11-21T18:08:21.703" v="9"/>
          <ac:grpSpMkLst>
            <pc:docMk/>
            <pc:sldMk cId="20041983" sldId="304"/>
            <ac:grpSpMk id="56" creationId="{121189B1-1216-6C53-D0D1-D7E884C8B07E}"/>
          </ac:grpSpMkLst>
        </pc:grpChg>
        <pc:grpChg chg="add mod">
          <ac:chgData name="Drumm, Louise" userId="c689724e-6cec-4c24-839f-1ea11d80257b" providerId="ADAL" clId="{A90B238E-AC86-4F6E-B14F-A7E36F2DA1A5}" dt="2024-11-21T18:08:21.703" v="9"/>
          <ac:grpSpMkLst>
            <pc:docMk/>
            <pc:sldMk cId="20041983" sldId="304"/>
            <ac:grpSpMk id="59" creationId="{EC915612-B2E1-628A-D77C-D6564053280E}"/>
          </ac:grpSpMkLst>
        </pc:grpChg>
        <pc:grpChg chg="add mod">
          <ac:chgData name="Drumm, Louise" userId="c689724e-6cec-4c24-839f-1ea11d80257b" providerId="ADAL" clId="{A90B238E-AC86-4F6E-B14F-A7E36F2DA1A5}" dt="2024-11-21T18:08:21.703" v="9"/>
          <ac:grpSpMkLst>
            <pc:docMk/>
            <pc:sldMk cId="20041983" sldId="304"/>
            <ac:grpSpMk id="62" creationId="{4F3C387C-46B5-0B1A-6797-D2D2AF5A3B0C}"/>
          </ac:grpSpMkLst>
        </pc:grpChg>
        <pc:grpChg chg="add mod">
          <ac:chgData name="Drumm, Louise" userId="c689724e-6cec-4c24-839f-1ea11d80257b" providerId="ADAL" clId="{A90B238E-AC86-4F6E-B14F-A7E36F2DA1A5}" dt="2024-11-21T18:08:21.703" v="9"/>
          <ac:grpSpMkLst>
            <pc:docMk/>
            <pc:sldMk cId="20041983" sldId="304"/>
            <ac:grpSpMk id="65" creationId="{BE099A1B-0A25-7ED8-E65D-CD038B40C010}"/>
          </ac:grpSpMkLst>
        </pc:grpChg>
        <pc:grpChg chg="add mod">
          <ac:chgData name="Drumm, Louise" userId="c689724e-6cec-4c24-839f-1ea11d80257b" providerId="ADAL" clId="{A90B238E-AC86-4F6E-B14F-A7E36F2DA1A5}" dt="2024-11-21T18:08:21.703" v="9"/>
          <ac:grpSpMkLst>
            <pc:docMk/>
            <pc:sldMk cId="20041983" sldId="304"/>
            <ac:grpSpMk id="68" creationId="{4D0F08CB-5F3C-CF22-E582-F87994F13F29}"/>
          </ac:grpSpMkLst>
        </pc:grpChg>
        <pc:grpChg chg="add mod">
          <ac:chgData name="Drumm, Louise" userId="c689724e-6cec-4c24-839f-1ea11d80257b" providerId="ADAL" clId="{A90B238E-AC86-4F6E-B14F-A7E36F2DA1A5}" dt="2024-11-21T18:08:21.703" v="9"/>
          <ac:grpSpMkLst>
            <pc:docMk/>
            <pc:sldMk cId="20041983" sldId="304"/>
            <ac:grpSpMk id="71" creationId="{14815BF0-47E6-2D16-22B4-34C3EC04A4FF}"/>
          </ac:grpSpMkLst>
        </pc:grpChg>
        <pc:grpChg chg="add mod">
          <ac:chgData name="Drumm, Louise" userId="c689724e-6cec-4c24-839f-1ea11d80257b" providerId="ADAL" clId="{A90B238E-AC86-4F6E-B14F-A7E36F2DA1A5}" dt="2024-11-21T18:08:21.703" v="9"/>
          <ac:grpSpMkLst>
            <pc:docMk/>
            <pc:sldMk cId="20041983" sldId="304"/>
            <ac:grpSpMk id="74" creationId="{0027E5E2-EEF6-4BB4-3E26-45CC528DF416}"/>
          </ac:grpSpMkLst>
        </pc:grpChg>
        <pc:grpChg chg="add mod">
          <ac:chgData name="Drumm, Louise" userId="c689724e-6cec-4c24-839f-1ea11d80257b" providerId="ADAL" clId="{A90B238E-AC86-4F6E-B14F-A7E36F2DA1A5}" dt="2024-11-21T18:08:21.703" v="9"/>
          <ac:grpSpMkLst>
            <pc:docMk/>
            <pc:sldMk cId="20041983" sldId="304"/>
            <ac:grpSpMk id="77" creationId="{485D8DCF-5940-9394-A865-42016A371CA5}"/>
          </ac:grpSpMkLst>
        </pc:grpChg>
        <pc:grpChg chg="add mod">
          <ac:chgData name="Drumm, Louise" userId="c689724e-6cec-4c24-839f-1ea11d80257b" providerId="ADAL" clId="{A90B238E-AC86-4F6E-B14F-A7E36F2DA1A5}" dt="2024-11-21T18:08:21.703" v="9"/>
          <ac:grpSpMkLst>
            <pc:docMk/>
            <pc:sldMk cId="20041983" sldId="304"/>
            <ac:grpSpMk id="80" creationId="{692A761C-D86E-20E3-4FEE-297A0E2EAFAF}"/>
          </ac:grpSpMkLst>
        </pc:grpChg>
        <pc:grpChg chg="add mod">
          <ac:chgData name="Drumm, Louise" userId="c689724e-6cec-4c24-839f-1ea11d80257b" providerId="ADAL" clId="{A90B238E-AC86-4F6E-B14F-A7E36F2DA1A5}" dt="2024-11-21T18:08:21.703" v="9"/>
          <ac:grpSpMkLst>
            <pc:docMk/>
            <pc:sldMk cId="20041983" sldId="304"/>
            <ac:grpSpMk id="83" creationId="{4BC129B2-6B6E-B4FA-E0F0-19279AA9110B}"/>
          </ac:grpSpMkLst>
        </pc:grpChg>
        <pc:grpChg chg="add mod">
          <ac:chgData name="Drumm, Louise" userId="c689724e-6cec-4c24-839f-1ea11d80257b" providerId="ADAL" clId="{A90B238E-AC86-4F6E-B14F-A7E36F2DA1A5}" dt="2024-11-21T18:08:21.703" v="9"/>
          <ac:grpSpMkLst>
            <pc:docMk/>
            <pc:sldMk cId="20041983" sldId="304"/>
            <ac:grpSpMk id="86" creationId="{FD114726-7BEA-9ADE-2514-EC73E8D0857C}"/>
          </ac:grpSpMkLst>
        </pc:grpChg>
        <pc:grpChg chg="add mod">
          <ac:chgData name="Drumm, Louise" userId="c689724e-6cec-4c24-839f-1ea11d80257b" providerId="ADAL" clId="{A90B238E-AC86-4F6E-B14F-A7E36F2DA1A5}" dt="2024-11-21T18:08:21.703" v="9"/>
          <ac:grpSpMkLst>
            <pc:docMk/>
            <pc:sldMk cId="20041983" sldId="304"/>
            <ac:grpSpMk id="93" creationId="{89DAB488-09AD-EFDE-BA94-1A2F49198AD7}"/>
          </ac:grpSpMkLst>
        </pc:grpChg>
        <pc:grpChg chg="add mod">
          <ac:chgData name="Drumm, Louise" userId="c689724e-6cec-4c24-839f-1ea11d80257b" providerId="ADAL" clId="{A90B238E-AC86-4F6E-B14F-A7E36F2DA1A5}" dt="2024-11-21T18:08:21.703" v="9"/>
          <ac:grpSpMkLst>
            <pc:docMk/>
            <pc:sldMk cId="20041983" sldId="304"/>
            <ac:grpSpMk id="96" creationId="{1D19E253-F7D7-307C-B99E-5CD9B1375AEB}"/>
          </ac:grpSpMkLst>
        </pc:grpChg>
        <pc:grpChg chg="add mod">
          <ac:chgData name="Drumm, Louise" userId="c689724e-6cec-4c24-839f-1ea11d80257b" providerId="ADAL" clId="{A90B238E-AC86-4F6E-B14F-A7E36F2DA1A5}" dt="2024-11-21T18:08:21.703" v="9"/>
          <ac:grpSpMkLst>
            <pc:docMk/>
            <pc:sldMk cId="20041983" sldId="304"/>
            <ac:grpSpMk id="102" creationId="{CCE07843-8833-120F-1CA8-64F5B92919E2}"/>
          </ac:grpSpMkLst>
        </pc:grpChg>
        <pc:grpChg chg="add mod">
          <ac:chgData name="Drumm, Louise" userId="c689724e-6cec-4c24-839f-1ea11d80257b" providerId="ADAL" clId="{A90B238E-AC86-4F6E-B14F-A7E36F2DA1A5}" dt="2024-11-21T18:08:21.703" v="9"/>
          <ac:grpSpMkLst>
            <pc:docMk/>
            <pc:sldMk cId="20041983" sldId="304"/>
            <ac:grpSpMk id="105" creationId="{80FF5453-77C7-72C6-9281-A569198142B3}"/>
          </ac:grpSpMkLst>
        </pc:grpChg>
        <pc:grpChg chg="add mod">
          <ac:chgData name="Drumm, Louise" userId="c689724e-6cec-4c24-839f-1ea11d80257b" providerId="ADAL" clId="{A90B238E-AC86-4F6E-B14F-A7E36F2DA1A5}" dt="2024-11-21T18:08:21.703" v="9"/>
          <ac:grpSpMkLst>
            <pc:docMk/>
            <pc:sldMk cId="20041983" sldId="304"/>
            <ac:grpSpMk id="108" creationId="{579EEEFA-A06B-A3C0-8654-E3424E50FE33}"/>
          </ac:grpSpMkLst>
        </pc:grpChg>
        <pc:grpChg chg="add mod">
          <ac:chgData name="Drumm, Louise" userId="c689724e-6cec-4c24-839f-1ea11d80257b" providerId="ADAL" clId="{A90B238E-AC86-4F6E-B14F-A7E36F2DA1A5}" dt="2024-11-21T18:08:21.703" v="9"/>
          <ac:grpSpMkLst>
            <pc:docMk/>
            <pc:sldMk cId="20041983" sldId="304"/>
            <ac:grpSpMk id="111" creationId="{BAF85587-BD29-D539-33F0-0A31652FE003}"/>
          </ac:grpSpMkLst>
        </pc:grpChg>
        <pc:grpChg chg="add mod">
          <ac:chgData name="Drumm, Louise" userId="c689724e-6cec-4c24-839f-1ea11d80257b" providerId="ADAL" clId="{A90B238E-AC86-4F6E-B14F-A7E36F2DA1A5}" dt="2024-11-21T18:08:21.703" v="9"/>
          <ac:grpSpMkLst>
            <pc:docMk/>
            <pc:sldMk cId="20041983" sldId="304"/>
            <ac:grpSpMk id="114" creationId="{738DFC03-C825-37D1-C6D5-0B41EA4DCE26}"/>
          </ac:grpSpMkLst>
        </pc:grpChg>
        <pc:grpChg chg="add mod">
          <ac:chgData name="Drumm, Louise" userId="c689724e-6cec-4c24-839f-1ea11d80257b" providerId="ADAL" clId="{A90B238E-AC86-4F6E-B14F-A7E36F2DA1A5}" dt="2024-11-21T18:08:21.703" v="9"/>
          <ac:grpSpMkLst>
            <pc:docMk/>
            <pc:sldMk cId="20041983" sldId="304"/>
            <ac:grpSpMk id="120" creationId="{5F55D1E9-9BAF-F225-199B-EEDCA21139AC}"/>
          </ac:grpSpMkLst>
        </pc:grpChg>
        <pc:grpChg chg="add mod">
          <ac:chgData name="Drumm, Louise" userId="c689724e-6cec-4c24-839f-1ea11d80257b" providerId="ADAL" clId="{A90B238E-AC86-4F6E-B14F-A7E36F2DA1A5}" dt="2024-11-21T18:08:21.703" v="9"/>
          <ac:grpSpMkLst>
            <pc:docMk/>
            <pc:sldMk cId="20041983" sldId="304"/>
            <ac:grpSpMk id="126" creationId="{6D598A55-F3B2-5F86-E054-B91A6DE0DA9F}"/>
          </ac:grpSpMkLst>
        </pc:grpChg>
      </pc:sldChg>
      <pc:sldChg chg="add">
        <pc:chgData name="Drumm, Louise" userId="c689724e-6cec-4c24-839f-1ea11d80257b" providerId="ADAL" clId="{A90B238E-AC86-4F6E-B14F-A7E36F2DA1A5}" dt="2024-11-22T10:52:04.517" v="12"/>
        <pc:sldMkLst>
          <pc:docMk/>
          <pc:sldMk cId="1992845239" sldId="306"/>
        </pc:sldMkLst>
      </pc:sldChg>
      <pc:sldChg chg="add">
        <pc:chgData name="Drumm, Louise" userId="c689724e-6cec-4c24-839f-1ea11d80257b" providerId="ADAL" clId="{A90B238E-AC86-4F6E-B14F-A7E36F2DA1A5}" dt="2024-11-22T10:52:04.517" v="12"/>
        <pc:sldMkLst>
          <pc:docMk/>
          <pc:sldMk cId="3600007073" sldId="307"/>
        </pc:sldMkLst>
      </pc:sldChg>
      <pc:sldChg chg="modSp add mod">
        <pc:chgData name="Drumm, Louise" userId="c689724e-6cec-4c24-839f-1ea11d80257b" providerId="ADAL" clId="{A90B238E-AC86-4F6E-B14F-A7E36F2DA1A5}" dt="2024-11-22T10:52:51.624" v="24" actId="20577"/>
        <pc:sldMkLst>
          <pc:docMk/>
          <pc:sldMk cId="1299580654" sldId="308"/>
        </pc:sldMkLst>
        <pc:spChg chg="mod">
          <ac:chgData name="Drumm, Louise" userId="c689724e-6cec-4c24-839f-1ea11d80257b" providerId="ADAL" clId="{A90B238E-AC86-4F6E-B14F-A7E36F2DA1A5}" dt="2024-11-22T10:52:51.624" v="24" actId="20577"/>
          <ac:spMkLst>
            <pc:docMk/>
            <pc:sldMk cId="1299580654" sldId="308"/>
            <ac:spMk id="6" creationId="{BD963B80-F450-4CD3-5F11-3C6D756D2734}"/>
          </ac:spMkLst>
        </pc:spChg>
      </pc:sldChg>
      <pc:sldChg chg="add setBg">
        <pc:chgData name="Drumm, Louise" userId="c689724e-6cec-4c24-839f-1ea11d80257b" providerId="ADAL" clId="{A90B238E-AC86-4F6E-B14F-A7E36F2DA1A5}" dt="2024-11-22T11:14:42.572" v="124"/>
        <pc:sldMkLst>
          <pc:docMk/>
          <pc:sldMk cId="0"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327D6-875C-4EF7-830D-EF8AC23037E3}"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714B2-8642-413D-BC68-2A324BDB6C2A}" type="slidenum">
              <a:rPr lang="en-GB" smtClean="0"/>
              <a:t>‹#›</a:t>
            </a:fld>
            <a:endParaRPr lang="en-GB"/>
          </a:p>
        </p:txBody>
      </p:sp>
    </p:spTree>
    <p:extLst>
      <p:ext uri="{BB962C8B-B14F-4D97-AF65-F5344CB8AC3E}">
        <p14:creationId xmlns:p14="http://schemas.microsoft.com/office/powerpoint/2010/main" val="213062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59322-A0F9-C34C-96A5-6A4FB0854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6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12</a:t>
            </a:fld>
            <a:endParaRPr lang="en-GB"/>
          </a:p>
        </p:txBody>
      </p:sp>
    </p:spTree>
    <p:extLst>
      <p:ext uri="{BB962C8B-B14F-4D97-AF65-F5344CB8AC3E}">
        <p14:creationId xmlns:p14="http://schemas.microsoft.com/office/powerpoint/2010/main" val="115737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13</a:t>
            </a:fld>
            <a:endParaRPr lang="en-GB"/>
          </a:p>
        </p:txBody>
      </p:sp>
    </p:spTree>
    <p:extLst>
      <p:ext uri="{BB962C8B-B14F-4D97-AF65-F5344CB8AC3E}">
        <p14:creationId xmlns:p14="http://schemas.microsoft.com/office/powerpoint/2010/main" val="5319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14</a:t>
            </a:fld>
            <a:endParaRPr lang="en-GB"/>
          </a:p>
        </p:txBody>
      </p:sp>
    </p:spTree>
    <p:extLst>
      <p:ext uri="{BB962C8B-B14F-4D97-AF65-F5344CB8AC3E}">
        <p14:creationId xmlns:p14="http://schemas.microsoft.com/office/powerpoint/2010/main" val="209315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ADAPT AND/OR DELETE AS APPROPRIATE FOR YOUR STUDENTS/ MODULE/ ASSESSMENT</a:t>
            </a:r>
          </a:p>
        </p:txBody>
      </p:sp>
      <p:sp>
        <p:nvSpPr>
          <p:cNvPr id="4" name="Slide Number Placeholder 3"/>
          <p:cNvSpPr>
            <a:spLocks noGrp="1"/>
          </p:cNvSpPr>
          <p:nvPr>
            <p:ph type="sldNum" sz="quarter" idx="5"/>
          </p:nvPr>
        </p:nvSpPr>
        <p:spPr/>
        <p:txBody>
          <a:bodyPr/>
          <a:lstStyle/>
          <a:p>
            <a:fld id="{673714B2-8642-413D-BC68-2A324BDB6C2A}" type="slidenum">
              <a:rPr lang="en-GB" smtClean="0"/>
              <a:t>2</a:t>
            </a:fld>
            <a:endParaRPr lang="en-GB"/>
          </a:p>
        </p:txBody>
      </p:sp>
    </p:spTree>
    <p:extLst>
      <p:ext uri="{BB962C8B-B14F-4D97-AF65-F5344CB8AC3E}">
        <p14:creationId xmlns:p14="http://schemas.microsoft.com/office/powerpoint/2010/main" val="114483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3</a:t>
            </a:fld>
            <a:endParaRPr lang="en-GB"/>
          </a:p>
        </p:txBody>
      </p:sp>
    </p:spTree>
    <p:extLst>
      <p:ext uri="{BB962C8B-B14F-4D97-AF65-F5344CB8AC3E}">
        <p14:creationId xmlns:p14="http://schemas.microsoft.com/office/powerpoint/2010/main" val="132022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4</a:t>
            </a:fld>
            <a:endParaRPr lang="en-GB"/>
          </a:p>
        </p:txBody>
      </p:sp>
    </p:spTree>
    <p:extLst>
      <p:ext uri="{BB962C8B-B14F-4D97-AF65-F5344CB8AC3E}">
        <p14:creationId xmlns:p14="http://schemas.microsoft.com/office/powerpoint/2010/main" val="197783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5</a:t>
            </a:fld>
            <a:endParaRPr lang="en-GB"/>
          </a:p>
        </p:txBody>
      </p:sp>
    </p:spTree>
    <p:extLst>
      <p:ext uri="{BB962C8B-B14F-4D97-AF65-F5344CB8AC3E}">
        <p14:creationId xmlns:p14="http://schemas.microsoft.com/office/powerpoint/2010/main" val="38010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6</a:t>
            </a:fld>
            <a:endParaRPr lang="en-GB"/>
          </a:p>
        </p:txBody>
      </p:sp>
    </p:spTree>
    <p:extLst>
      <p:ext uri="{BB962C8B-B14F-4D97-AF65-F5344CB8AC3E}">
        <p14:creationId xmlns:p14="http://schemas.microsoft.com/office/powerpoint/2010/main" val="395638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ADAPT AND/OR DELETE AS APPROPRIATE FOR YOUR STUDENTS/ MODULE/ ASSESSMENT</a:t>
            </a:r>
          </a:p>
          <a:p>
            <a:endParaRPr lang="en-GB" dirty="0"/>
          </a:p>
          <a:p>
            <a:endParaRPr lang="en-GB" dirty="0"/>
          </a:p>
        </p:txBody>
      </p:sp>
      <p:sp>
        <p:nvSpPr>
          <p:cNvPr id="4" name="Slide Number Placeholder 3"/>
          <p:cNvSpPr>
            <a:spLocks noGrp="1"/>
          </p:cNvSpPr>
          <p:nvPr>
            <p:ph type="sldNum" sz="quarter" idx="5"/>
          </p:nvPr>
        </p:nvSpPr>
        <p:spPr/>
        <p:txBody>
          <a:bodyPr/>
          <a:lstStyle/>
          <a:p>
            <a:fld id="{673714B2-8642-413D-BC68-2A324BDB6C2A}" type="slidenum">
              <a:rPr lang="en-GB" smtClean="0"/>
              <a:t>7</a:t>
            </a:fld>
            <a:endParaRPr lang="en-GB"/>
          </a:p>
        </p:txBody>
      </p:sp>
    </p:spTree>
    <p:extLst>
      <p:ext uri="{BB962C8B-B14F-4D97-AF65-F5344CB8AC3E}">
        <p14:creationId xmlns:p14="http://schemas.microsoft.com/office/powerpoint/2010/main" val="185280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 as appropriate</a:t>
            </a:r>
          </a:p>
        </p:txBody>
      </p:sp>
      <p:sp>
        <p:nvSpPr>
          <p:cNvPr id="4" name="Slide Number Placeholder 3"/>
          <p:cNvSpPr>
            <a:spLocks noGrp="1"/>
          </p:cNvSpPr>
          <p:nvPr>
            <p:ph type="sldNum" sz="quarter" idx="5"/>
          </p:nvPr>
        </p:nvSpPr>
        <p:spPr/>
        <p:txBody>
          <a:bodyPr/>
          <a:lstStyle/>
          <a:p>
            <a:fld id="{673714B2-8642-413D-BC68-2A324BDB6C2A}" type="slidenum">
              <a:rPr lang="en-GB" smtClean="0"/>
              <a:t>10</a:t>
            </a:fld>
            <a:endParaRPr lang="en-GB"/>
          </a:p>
        </p:txBody>
      </p:sp>
    </p:spTree>
    <p:extLst>
      <p:ext uri="{BB962C8B-B14F-4D97-AF65-F5344CB8AC3E}">
        <p14:creationId xmlns:p14="http://schemas.microsoft.com/office/powerpoint/2010/main" val="57408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ADAPT AND/OR DELETE AS APPROPRIATE FOR YOUR STUDENTS/ MODULE/ ASSESSMENT</a:t>
            </a:r>
          </a:p>
          <a:p>
            <a:endParaRPr lang="en-GB"/>
          </a:p>
        </p:txBody>
      </p:sp>
      <p:sp>
        <p:nvSpPr>
          <p:cNvPr id="4" name="Slide Number Placeholder 3"/>
          <p:cNvSpPr>
            <a:spLocks noGrp="1"/>
          </p:cNvSpPr>
          <p:nvPr>
            <p:ph type="sldNum" sz="quarter" idx="5"/>
          </p:nvPr>
        </p:nvSpPr>
        <p:spPr/>
        <p:txBody>
          <a:bodyPr/>
          <a:lstStyle/>
          <a:p>
            <a:fld id="{673714B2-8642-413D-BC68-2A324BDB6C2A}" type="slidenum">
              <a:rPr lang="en-GB" smtClean="0"/>
              <a:t>11</a:t>
            </a:fld>
            <a:endParaRPr lang="en-GB"/>
          </a:p>
        </p:txBody>
      </p:sp>
    </p:spTree>
    <p:extLst>
      <p:ext uri="{BB962C8B-B14F-4D97-AF65-F5344CB8AC3E}">
        <p14:creationId xmlns:p14="http://schemas.microsoft.com/office/powerpoint/2010/main" val="213457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1435-CF7E-D589-0EF3-8CF269C8E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71446E-FCC8-5271-FAF9-8D358946C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6EE74D-E6EC-67CB-D7B0-B5D7B633C5E8}"/>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995C34B2-CDD6-C255-56B1-530AE7B1A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757FF-8461-1796-7CCB-79E75DF2891F}"/>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250346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88DD-E47A-5233-9380-E5C4D7F305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6FFAB1-7893-0FEE-533B-C76457623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819696-DE60-FD5D-B2AB-1D93EEFC8B5D}"/>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57A886B1-E835-5785-18B2-DF6D9CB2E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BF2D5-F1A7-6131-12BE-866D9F3FCBBC}"/>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77073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700B5-4DE5-5509-5466-683B0FC997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425BE-3622-4EEB-C5B5-4963FA2B5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9E62B-B099-0CB7-C76E-CAC7FECD15A0}"/>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4CA49A3E-6F20-C4A1-AF42-CB39511F4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EFD67-3B3B-DF48-4EC8-DC924F3B288B}"/>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427002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895-2E44-4746-96AE-8E97AD5D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6E5C7-4E6F-E746-A92C-EC3BB4BAE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ECE3-D448-8846-AA70-BFB28946EFF8}"/>
              </a:ext>
            </a:extLst>
          </p:cNvPr>
          <p:cNvSpPr>
            <a:spLocks noGrp="1"/>
          </p:cNvSpPr>
          <p:nvPr>
            <p:ph type="dt" sz="half" idx="10"/>
          </p:nvPr>
        </p:nvSpPr>
        <p:spPr>
          <a:xfrm>
            <a:off x="838200" y="6356350"/>
            <a:ext cx="2743200" cy="365125"/>
          </a:xfrm>
          <a:prstGeom prst="rect">
            <a:avLst/>
          </a:prstGeom>
        </p:spPr>
        <p:txBody>
          <a:bodyPr/>
          <a:lstStyle/>
          <a:p>
            <a:fld id="{E733F547-3E62-DC4A-A97F-376384D3274D}" type="datetimeFigureOut">
              <a:rPr lang="en-US" smtClean="0"/>
              <a:t>11/22/2024</a:t>
            </a:fld>
            <a:endParaRPr lang="en-US"/>
          </a:p>
        </p:txBody>
      </p:sp>
      <p:sp>
        <p:nvSpPr>
          <p:cNvPr id="5" name="Footer Placeholder 4">
            <a:extLst>
              <a:ext uri="{FF2B5EF4-FFF2-40B4-BE49-F238E27FC236}">
                <a16:creationId xmlns:a16="http://schemas.microsoft.com/office/drawing/2014/main" id="{5ADFC972-5BAA-7B4B-8467-7F83F11D31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B2820B-B64B-C34B-A3F7-412F5EDFE12D}"/>
              </a:ext>
            </a:extLst>
          </p:cNvPr>
          <p:cNvSpPr>
            <a:spLocks noGrp="1"/>
          </p:cNvSpPr>
          <p:nvPr>
            <p:ph type="sldNum" sz="quarter" idx="12"/>
          </p:nvPr>
        </p:nvSpPr>
        <p:spPr>
          <a:xfrm>
            <a:off x="8610600" y="6356350"/>
            <a:ext cx="2743200" cy="365125"/>
          </a:xfrm>
          <a:prstGeom prst="rect">
            <a:avLst/>
          </a:prstGeom>
        </p:spPr>
        <p:txBody>
          <a:bodyPr/>
          <a:lstStyle/>
          <a:p>
            <a:fld id="{D8C43F7E-7BF6-8D43-A74E-5A009D36F25E}" type="slidenum">
              <a:rPr lang="en-US" smtClean="0"/>
              <a:t>‹#›</a:t>
            </a:fld>
            <a:endParaRPr lang="en-US"/>
          </a:p>
        </p:txBody>
      </p:sp>
    </p:spTree>
    <p:extLst>
      <p:ext uri="{BB962C8B-B14F-4D97-AF65-F5344CB8AC3E}">
        <p14:creationId xmlns:p14="http://schemas.microsoft.com/office/powerpoint/2010/main" val="412869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1D7-58CC-4F3A-824A-AD60B06063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3B0F4-C2C6-451F-8AD3-D6F683F93F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AED4-CF7A-42E7-853A-F351ED76774A}"/>
              </a:ext>
            </a:extLst>
          </p:cNvPr>
          <p:cNvSpPr>
            <a:spLocks noGrp="1"/>
          </p:cNvSpPr>
          <p:nvPr>
            <p:ph type="dt" sz="half" idx="10"/>
          </p:nvPr>
        </p:nvSpPr>
        <p:spPr/>
        <p:txBody>
          <a:bodyPr/>
          <a:lstStyle/>
          <a:p>
            <a:fld id="{94C2F1D0-0933-4265-BCDF-C7697F11E4A4}" type="datetimeFigureOut">
              <a:rPr lang="en-GB" smtClean="0"/>
              <a:t>22/11/2024</a:t>
            </a:fld>
            <a:endParaRPr lang="en-GB"/>
          </a:p>
        </p:txBody>
      </p:sp>
      <p:sp>
        <p:nvSpPr>
          <p:cNvPr id="5" name="Footer Placeholder 4">
            <a:extLst>
              <a:ext uri="{FF2B5EF4-FFF2-40B4-BE49-F238E27FC236}">
                <a16:creationId xmlns:a16="http://schemas.microsoft.com/office/drawing/2014/main" id="{F41AAB33-33DA-45C2-AA74-7BA96694C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EF711-D104-4145-BCD9-0FD699EA118B}"/>
              </a:ext>
            </a:extLst>
          </p:cNvPr>
          <p:cNvSpPr>
            <a:spLocks noGrp="1"/>
          </p:cNvSpPr>
          <p:nvPr>
            <p:ph type="sldNum" sz="quarter" idx="12"/>
          </p:nvPr>
        </p:nvSpPr>
        <p:spPr/>
        <p:txBody>
          <a:bodyPr/>
          <a:lstStyle/>
          <a:p>
            <a:fld id="{0BC19A68-6E32-4C4E-9893-55B88295F682}" type="slidenum">
              <a:rPr lang="en-GB" smtClean="0"/>
              <a:t>‹#›</a:t>
            </a:fld>
            <a:endParaRPr lang="en-GB"/>
          </a:p>
        </p:txBody>
      </p:sp>
    </p:spTree>
    <p:extLst>
      <p:ext uri="{BB962C8B-B14F-4D97-AF65-F5344CB8AC3E}">
        <p14:creationId xmlns:p14="http://schemas.microsoft.com/office/powerpoint/2010/main" val="328846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8A8-36FB-AF42-8C9A-B238D09E4268}"/>
              </a:ext>
            </a:extLst>
          </p:cNvPr>
          <p:cNvSpPr>
            <a:spLocks noGrp="1"/>
          </p:cNvSpPr>
          <p:nvPr>
            <p:ph type="title"/>
          </p:nvPr>
        </p:nvSpPr>
        <p:spPr>
          <a:xfrm>
            <a:off x="1736436" y="1108456"/>
            <a:ext cx="9617364" cy="5539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F2535B3-D077-9541-A161-DA8894929424}"/>
              </a:ext>
            </a:extLst>
          </p:cNvPr>
          <p:cNvSpPr>
            <a:spLocks noGrp="1"/>
          </p:cNvSpPr>
          <p:nvPr>
            <p:ph sz="half" idx="1"/>
          </p:nvPr>
        </p:nvSpPr>
        <p:spPr>
          <a:xfrm>
            <a:off x="1736436" y="1825625"/>
            <a:ext cx="42833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4FAC2-332C-E44A-A587-47224E093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26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F697-14F6-7047-9F08-B022F7433D59}"/>
              </a:ext>
            </a:extLst>
          </p:cNvPr>
          <p:cNvSpPr>
            <a:spLocks noGrp="1"/>
          </p:cNvSpPr>
          <p:nvPr>
            <p:ph type="ctrTitle"/>
          </p:nvPr>
        </p:nvSpPr>
        <p:spPr>
          <a:xfrm>
            <a:off x="1671782" y="1122363"/>
            <a:ext cx="8996218"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86B83-8E92-A247-BEE4-05B8A7033FC0}"/>
              </a:ext>
            </a:extLst>
          </p:cNvPr>
          <p:cNvSpPr>
            <a:spLocks noGrp="1"/>
          </p:cNvSpPr>
          <p:nvPr>
            <p:ph type="subTitle" idx="1"/>
          </p:nvPr>
        </p:nvSpPr>
        <p:spPr>
          <a:xfrm>
            <a:off x="1671782" y="3602038"/>
            <a:ext cx="89962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9473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D8FE64-EB4F-3E4A-8F97-1BBCCB70FEFC}"/>
              </a:ext>
            </a:extLst>
          </p:cNvPr>
          <p:cNvSpPr>
            <a:spLocks noGrp="1"/>
          </p:cNvSpPr>
          <p:nvPr>
            <p:ph type="ftr" sz="quarter" idx="11"/>
          </p:nvPr>
        </p:nvSpPr>
        <p:spPr>
          <a:xfrm>
            <a:off x="1671782" y="6356350"/>
            <a:ext cx="6481618" cy="365125"/>
          </a:xfrm>
          <a:prstGeom prst="rect">
            <a:avLst/>
          </a:prstGeom>
        </p:spPr>
        <p:txBody>
          <a:bodyPr/>
          <a:lstStyle/>
          <a:p>
            <a:endParaRPr lang="en-US"/>
          </a:p>
        </p:txBody>
      </p:sp>
    </p:spTree>
    <p:extLst>
      <p:ext uri="{BB962C8B-B14F-4D97-AF65-F5344CB8AC3E}">
        <p14:creationId xmlns:p14="http://schemas.microsoft.com/office/powerpoint/2010/main" val="269369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8994-2D17-85D6-E6D0-EB1FE44D5B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F2221-A77D-D367-AFA6-2751368D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8EB62-54B2-1F76-9A51-FDF2679F3FC9}"/>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2E6FC752-6DF2-9BA3-FBD5-3631CB2AF1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670D27-CCCB-1222-712E-4CCC9F1A9EE3}"/>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75050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4A30-2B08-B7F7-295A-CAB03AA50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BA7A57-764D-D152-172A-169D0CB18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A5D79-8B82-74E9-F9A1-3B7883183663}"/>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2D7FFDFD-1ADB-C40B-66CB-5417409E6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0AA2E-B3CF-F40E-1809-EA6E6D9D8936}"/>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26685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57D9-796A-10C8-2D80-E595B03D1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0AE0F0-E5DD-D5B8-8C25-B4EB3BAF68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DB6398-A4A9-75AF-E11C-3E1F8AA84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0D3065-DF2F-9E69-DB9E-B78BD476A2DA}"/>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598827F7-BBE9-D576-A7E9-D4E22252D1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A73A3-4026-02F8-3B01-F0481908A50E}"/>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56846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D44A-BDD2-A991-C514-ABCFA307D7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2955BC-0470-F4E3-5805-52980729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EAF2E-8D8F-BF94-A3CE-19E7A76CC6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9C0FB0-1863-7337-BA42-EEC1789C3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5752B-BADF-F000-C6FD-A4DE4225F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2FF76C-EC66-5359-9002-883C8FEB24D1}"/>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8" name="Footer Placeholder 7">
            <a:extLst>
              <a:ext uri="{FF2B5EF4-FFF2-40B4-BE49-F238E27FC236}">
                <a16:creationId xmlns:a16="http://schemas.microsoft.com/office/drawing/2014/main" id="{1B3B44C1-EF12-62E4-33B3-F8D81C21F6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1477FA-DFB3-DAB2-2FB3-477EA3EA3914}"/>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31643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6BD-1984-194E-E3C4-2ABB98B031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40E026-EB15-27FE-6543-AB9A67F0EC03}"/>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4" name="Footer Placeholder 3">
            <a:extLst>
              <a:ext uri="{FF2B5EF4-FFF2-40B4-BE49-F238E27FC236}">
                <a16:creationId xmlns:a16="http://schemas.microsoft.com/office/drawing/2014/main" id="{4136E295-1EBD-FD64-9FF8-5B19FF39C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EA1CA-A9A3-3B7F-1C03-C22E73705230}"/>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57109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E929A-2029-1E2B-81AB-552C0AC1D37B}"/>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3" name="Footer Placeholder 2">
            <a:extLst>
              <a:ext uri="{FF2B5EF4-FFF2-40B4-BE49-F238E27FC236}">
                <a16:creationId xmlns:a16="http://schemas.microsoft.com/office/drawing/2014/main" id="{EB8DCE09-C5C1-0E3F-A0DB-03442F7598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757893-63D9-7521-6A17-16ED9BAAE571}"/>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14135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E94-409E-6231-D4A5-49E35BC6F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9A0EEE-1F10-E303-195C-1E16C72C8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865EA7-DD22-9F52-60FE-0A0D520D2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95E66-4FF8-6E35-A713-3173523D9C27}"/>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1BB281C1-907A-DBD5-3A21-2F67E59600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043C3-654E-64BB-EEDC-A0456FBB6122}"/>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368031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812D-0E12-ACB5-B9FD-350336CEA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4F2935-C75A-5A03-D391-611189721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BAD849-BFDB-4E3E-A7DE-FEE0932E3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42FF2-9DED-7D44-0159-41811BFC2857}"/>
              </a:ext>
            </a:extLst>
          </p:cNvPr>
          <p:cNvSpPr>
            <a:spLocks noGrp="1"/>
          </p:cNvSpPr>
          <p:nvPr>
            <p:ph type="dt" sz="half" idx="10"/>
          </p:nvPr>
        </p:nvSpPr>
        <p:spPr/>
        <p:txBody>
          <a:bodyPr/>
          <a:lstStyle/>
          <a:p>
            <a:fld id="{E4735638-640D-4646-BE5F-8C6C9752968B}" type="datetimeFigureOut">
              <a:rPr lang="en-GB" smtClean="0"/>
              <a:t>22/11/2024</a:t>
            </a:fld>
            <a:endParaRPr lang="en-GB"/>
          </a:p>
        </p:txBody>
      </p:sp>
      <p:sp>
        <p:nvSpPr>
          <p:cNvPr id="6" name="Footer Placeholder 5">
            <a:extLst>
              <a:ext uri="{FF2B5EF4-FFF2-40B4-BE49-F238E27FC236}">
                <a16:creationId xmlns:a16="http://schemas.microsoft.com/office/drawing/2014/main" id="{D901E9BD-5175-5948-51D0-7E264B278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36E20E-DD6A-67AB-29D3-C07259B4A104}"/>
              </a:ext>
            </a:extLst>
          </p:cNvPr>
          <p:cNvSpPr>
            <a:spLocks noGrp="1"/>
          </p:cNvSpPr>
          <p:nvPr>
            <p:ph type="sldNum" sz="quarter" idx="12"/>
          </p:nvPr>
        </p:nvSpPr>
        <p:spPr/>
        <p:txBody>
          <a:bodyPr/>
          <a:lstStyle/>
          <a:p>
            <a:fld id="{423C04AE-805E-4338-8744-8A03F9ABABCF}" type="slidenum">
              <a:rPr lang="en-GB" smtClean="0"/>
              <a:t>‹#›</a:t>
            </a:fld>
            <a:endParaRPr lang="en-GB"/>
          </a:p>
        </p:txBody>
      </p:sp>
    </p:spTree>
    <p:extLst>
      <p:ext uri="{BB962C8B-B14F-4D97-AF65-F5344CB8AC3E}">
        <p14:creationId xmlns:p14="http://schemas.microsoft.com/office/powerpoint/2010/main" val="59243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3B489D-CAEA-2D55-E03B-853639DA5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B87B6C-3666-B41C-6DB7-813703C96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30CAD-9DD5-041F-8B7C-9A15F89B5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35638-640D-4646-BE5F-8C6C9752968B}" type="datetimeFigureOut">
              <a:rPr lang="en-GB" smtClean="0"/>
              <a:t>22/11/2024</a:t>
            </a:fld>
            <a:endParaRPr lang="en-GB"/>
          </a:p>
        </p:txBody>
      </p:sp>
      <p:sp>
        <p:nvSpPr>
          <p:cNvPr id="5" name="Footer Placeholder 4">
            <a:extLst>
              <a:ext uri="{FF2B5EF4-FFF2-40B4-BE49-F238E27FC236}">
                <a16:creationId xmlns:a16="http://schemas.microsoft.com/office/drawing/2014/main" id="{9B80892B-ACC8-3B54-2565-BA6E1E1C4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15724D-924F-85A2-2DE8-E9F0369FD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04AE-805E-4338-8744-8A03F9ABABCF}" type="slidenum">
              <a:rPr lang="en-GB" smtClean="0"/>
              <a:t>‹#›</a:t>
            </a:fld>
            <a:endParaRPr lang="en-GB"/>
          </a:p>
        </p:txBody>
      </p:sp>
    </p:spTree>
    <p:extLst>
      <p:ext uri="{BB962C8B-B14F-4D97-AF65-F5344CB8AC3E}">
        <p14:creationId xmlns:p14="http://schemas.microsoft.com/office/powerpoint/2010/main" val="23656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727CE-E577-C34B-8AC6-2E17E1CE7456}"/>
              </a:ext>
            </a:extLst>
          </p:cNvPr>
          <p:cNvSpPr>
            <a:spLocks noGrp="1"/>
          </p:cNvSpPr>
          <p:nvPr>
            <p:ph type="title"/>
          </p:nvPr>
        </p:nvSpPr>
        <p:spPr>
          <a:xfrm>
            <a:off x="1736436" y="1108456"/>
            <a:ext cx="9617364" cy="553998"/>
          </a:xfrm>
          <a:prstGeom prst="rect">
            <a:avLst/>
          </a:prstGeom>
        </p:spPr>
        <p:txBody>
          <a:bodyPr vert="horz" wrap="square" lIns="144000" tIns="0" rIns="144000" bIns="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D18AB3E8-B0D5-404A-A375-02744103FB8B}"/>
              </a:ext>
            </a:extLst>
          </p:cNvPr>
          <p:cNvSpPr>
            <a:spLocks noGrp="1"/>
          </p:cNvSpPr>
          <p:nvPr>
            <p:ph type="body" idx="1"/>
          </p:nvPr>
        </p:nvSpPr>
        <p:spPr>
          <a:xfrm>
            <a:off x="1736436" y="1825625"/>
            <a:ext cx="9617364" cy="4141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03242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8" r:id="rId3"/>
    <p:sldLayoutId id="2147483663" r:id="rId4"/>
    <p:sldLayoutId id="2147483664" r:id="rId5"/>
  </p:sldLayoutIdLst>
  <p:txStyles>
    <p:title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22/11/2024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Graham@napier.ac.uk" TargetMode="External"/><Relationship Id="rId3" Type="http://schemas.openxmlformats.org/officeDocument/2006/relationships/image" Target="../media/image2.png"/><Relationship Id="rId7" Type="http://schemas.openxmlformats.org/officeDocument/2006/relationships/hyperlink" Target="mailto:L.Drumm@napier.ac.uk"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creativecommons.org/licenses/by-nc/4.0/?ref=chooser-v1" TargetMode="External"/><Relationship Id="rId10" Type="http://schemas.openxmlformats.org/officeDocument/2006/relationships/hyperlink" Target="http://creativecommons.org/licenses/by-nc/4.0/?ref=chooser-v1" TargetMode="External"/><Relationship Id="rId4" Type="http://schemas.openxmlformats.org/officeDocument/2006/relationships/image" Target="../media/image3.png"/><Relationship Id="rId9" Type="http://schemas.openxmlformats.org/officeDocument/2006/relationships/hyperlink" Target="https://staff.napier.ac.uk/services/dlte/resources/Pages/assessment.asp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hyperlink" Target="http://creativecommons.org/licenses/by-nc/4.0/?ref=chooser-v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napier.ac.uk/your-studies/improve-your-academic-and-study-skills/referencing-and-academic-integrity/artificial-intelligence-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reativecommons.org/licenses/by-nc/4.0/?ref=chooser-v1" TargetMode="External"/><Relationship Id="rId5" Type="http://schemas.openxmlformats.org/officeDocument/2006/relationships/hyperlink" Target="https://staff.napier.ac.uk/services/dlte/resources/Pages/assessment.aspx" TargetMode="External"/><Relationship Id="rId4" Type="http://schemas.openxmlformats.org/officeDocument/2006/relationships/hyperlink" Target="https://staff.napier.ac.uk/services/dlte/resources/Pages/AI-LTA.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aff.napier.ac.uk/services/dlte/resources/Pages/assessmen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reativecommons.org/licenses/by-nc/4.0/?ref=chooser-v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hyperlink" Target="http://creativecommons.org/licenses/by-nc/4.0/?ref=chooser-v1" TargetMode="Externa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113376" y="754039"/>
            <a:ext cx="8497154" cy="2991588"/>
          </a:xfrm>
        </p:spPr>
        <p:txBody>
          <a:bodyPr lIns="288000" rIns="288000"/>
          <a:lstStyle/>
          <a:p>
            <a:pPr algn="l"/>
            <a:r>
              <a:rPr lang="en-GB" sz="3600" dirty="0"/>
              <a:t>Gen AI and Assessment Toolkit </a:t>
            </a:r>
            <a:br>
              <a:rPr lang="en-GB" sz="3600" dirty="0"/>
            </a:br>
            <a:br>
              <a:rPr lang="en-GB" sz="3600" dirty="0"/>
            </a:br>
            <a:r>
              <a:rPr lang="en-GB" sz="3600" dirty="0"/>
              <a:t>*for use with students*</a:t>
            </a:r>
            <a:br>
              <a:rPr lang="en-GB" sz="3600" dirty="0"/>
            </a:br>
            <a:br>
              <a:rPr lang="en-GB" sz="3600" dirty="0"/>
            </a:br>
            <a:r>
              <a:rPr lang="en-GB" sz="3600" dirty="0"/>
              <a:t>to be adapted as appropriate at discretion of teaching staff</a:t>
            </a:r>
            <a:endParaRPr lang="en-US" sz="3600" b="1" dirty="0">
              <a:latin typeface="+mn-lt"/>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784077" y="1556084"/>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A red circle with white text&#10;&#10;Description automatically generated">
            <a:extLst>
              <a:ext uri="{FF2B5EF4-FFF2-40B4-BE49-F238E27FC236}">
                <a16:creationId xmlns:a16="http://schemas.microsoft.com/office/drawing/2014/main" id="{A78D1574-B811-C2AD-C135-13E415715511}"/>
              </a:ext>
            </a:extLst>
          </p:cNvPr>
          <p:cNvPicPr>
            <a:picLocks noChangeAspect="1"/>
          </p:cNvPicPr>
          <p:nvPr/>
        </p:nvPicPr>
        <p:blipFill>
          <a:blip r:embed="rId4"/>
          <a:stretch>
            <a:fillRect/>
          </a:stretch>
        </p:blipFill>
        <p:spPr>
          <a:xfrm>
            <a:off x="1673214" y="5109210"/>
            <a:ext cx="1502562" cy="1502562"/>
          </a:xfrm>
          <a:prstGeom prst="rect">
            <a:avLst/>
          </a:prstGeom>
        </p:spPr>
      </p:pic>
      <p:pic>
        <p:nvPicPr>
          <p:cNvPr id="5" name="Picture 4">
            <a:hlinkClick r:id="rId5"/>
            <a:extLst>
              <a:ext uri="{FF2B5EF4-FFF2-40B4-BE49-F238E27FC236}">
                <a16:creationId xmlns:a16="http://schemas.microsoft.com/office/drawing/2014/main" id="{0628F6B2-5F95-B056-A903-0BB7149FE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8608" y="5717565"/>
            <a:ext cx="1673695" cy="589597"/>
          </a:xfrm>
          <a:prstGeom prst="rect">
            <a:avLst/>
          </a:prstGeom>
        </p:spPr>
      </p:pic>
      <p:sp>
        <p:nvSpPr>
          <p:cNvPr id="6" name="Title 1">
            <a:extLst>
              <a:ext uri="{FF2B5EF4-FFF2-40B4-BE49-F238E27FC236}">
                <a16:creationId xmlns:a16="http://schemas.microsoft.com/office/drawing/2014/main" id="{7610245C-E92E-DCBE-1F0A-CADCD812884F}"/>
              </a:ext>
            </a:extLst>
          </p:cNvPr>
          <p:cNvSpPr txBox="1">
            <a:spLocks/>
          </p:cNvSpPr>
          <p:nvPr/>
        </p:nvSpPr>
        <p:spPr>
          <a:xfrm>
            <a:off x="3311651" y="4364126"/>
            <a:ext cx="7866713" cy="2299091"/>
          </a:xfrm>
          <a:prstGeom prst="rect">
            <a:avLst/>
          </a:prstGeom>
        </p:spPr>
        <p:txBody>
          <a:bodyPr vert="horz" wrap="square" lIns="288000" tIns="0" rIns="288000" bIns="0" rtlCol="0" anchor="b">
            <a:spAutoFit/>
          </a:bodyPr>
          <a:lstStyle>
            <a:lvl1pPr algn="ctr" defTabSz="914400" rtl="0" eaLnBrk="1" latinLnBrk="0" hangingPunct="1">
              <a:lnSpc>
                <a:spcPct val="90000"/>
              </a:lnSpc>
              <a:spcBef>
                <a:spcPct val="0"/>
              </a:spcBef>
              <a:buNone/>
              <a:defRPr sz="6000" b="1" i="0" kern="1200" baseline="0">
                <a:solidFill>
                  <a:schemeClr val="tx1"/>
                </a:solidFill>
                <a:latin typeface="Arial Bold"/>
                <a:ea typeface="+mj-ea"/>
                <a:cs typeface="+mj-cs"/>
              </a:defRPr>
            </a:lvl1pPr>
          </a:lstStyle>
          <a:p>
            <a:pPr algn="l"/>
            <a:r>
              <a:rPr lang="en-GB" sz="2400" dirty="0"/>
              <a:t>Dr Louise Drumm</a:t>
            </a:r>
          </a:p>
          <a:p>
            <a:pPr algn="l"/>
            <a:r>
              <a:rPr lang="en-GB" sz="2400" dirty="0">
                <a:latin typeface="+mn-lt"/>
              </a:rPr>
              <a:t>Dr Cameron Graham</a:t>
            </a:r>
          </a:p>
          <a:p>
            <a:pPr algn="l"/>
            <a:endParaRPr lang="en-GB" sz="1800" dirty="0">
              <a:latin typeface="+mn-lt"/>
            </a:endParaRPr>
          </a:p>
          <a:p>
            <a:pPr algn="l"/>
            <a:r>
              <a:rPr lang="en-GB" sz="1800" b="0">
                <a:latin typeface="+mn-lt"/>
              </a:rPr>
              <a:t>We’d </a:t>
            </a:r>
            <a:r>
              <a:rPr lang="en-GB" sz="1800" b="0" dirty="0">
                <a:latin typeface="+mn-lt"/>
              </a:rPr>
              <a:t>welcome anyone to get in touch with questions, comments or feedback on this guide, especially if you use it with students. </a:t>
            </a:r>
            <a:r>
              <a:rPr lang="en-GB" sz="1800" b="0" dirty="0">
                <a:latin typeface="+mn-lt"/>
                <a:hlinkClick r:id="rId7"/>
              </a:rPr>
              <a:t>L.Drumm@napier.ac.uk</a:t>
            </a:r>
            <a:endParaRPr lang="en-GB" sz="1800" b="0" dirty="0">
              <a:latin typeface="+mn-lt"/>
            </a:endParaRPr>
          </a:p>
          <a:p>
            <a:pPr algn="l"/>
            <a:r>
              <a:rPr lang="en-GB" sz="1800" b="0" dirty="0">
                <a:latin typeface="+mn-lt"/>
                <a:hlinkClick r:id="rId8"/>
              </a:rPr>
              <a:t>C.Graham@napier.ac.uk</a:t>
            </a:r>
            <a:endParaRPr lang="en-GB" sz="1800" b="0" dirty="0">
              <a:latin typeface="+mn-lt"/>
            </a:endParaRPr>
          </a:p>
          <a:p>
            <a:pPr algn="l"/>
            <a:endParaRPr lang="en-US" sz="2800" dirty="0">
              <a:latin typeface="+mn-lt"/>
            </a:endParaRPr>
          </a:p>
        </p:txBody>
      </p:sp>
      <p:sp>
        <p:nvSpPr>
          <p:cNvPr id="7" name="Rectangle 1">
            <a:extLst>
              <a:ext uri="{FF2B5EF4-FFF2-40B4-BE49-F238E27FC236}">
                <a16:creationId xmlns:a16="http://schemas.microsoft.com/office/drawing/2014/main" id="{2DD792E5-4543-BA68-3A55-443A5337D147}"/>
              </a:ext>
            </a:extLst>
          </p:cNvPr>
          <p:cNvSpPr>
            <a:spLocks noChangeArrowheads="1"/>
          </p:cNvSpPr>
          <p:nvPr/>
        </p:nvSpPr>
        <p:spPr bwMode="auto">
          <a:xfrm>
            <a:off x="3481693" y="6453237"/>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9"/>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10"/>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2">
            <a:hlinkClick r:id="rId10"/>
            <a:extLst>
              <a:ext uri="{FF2B5EF4-FFF2-40B4-BE49-F238E27FC236}">
                <a16:creationId xmlns:a16="http://schemas.microsoft.com/office/drawing/2014/main" id="{5D0C42E3-9D47-87ED-47D1-B9A8D4A78DEA}"/>
              </a:ext>
            </a:extLst>
          </p:cNvPr>
          <p:cNvSpPr>
            <a:spLocks noChangeAspect="1" noChangeArrowheads="1"/>
          </p:cNvSpPr>
          <p:nvPr/>
        </p:nvSpPr>
        <p:spPr bwMode="auto">
          <a:xfrm>
            <a:off x="11484281" y="6519697"/>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3">
            <a:extLst>
              <a:ext uri="{FF2B5EF4-FFF2-40B4-BE49-F238E27FC236}">
                <a16:creationId xmlns:a16="http://schemas.microsoft.com/office/drawing/2014/main" id="{65672FE0-7FF2-98F6-3ABB-09D042D8CC86}"/>
              </a:ext>
            </a:extLst>
          </p:cNvPr>
          <p:cNvSpPr>
            <a:spLocks noChangeAspect="1" noChangeArrowheads="1"/>
          </p:cNvSpPr>
          <p:nvPr/>
        </p:nvSpPr>
        <p:spPr bwMode="auto">
          <a:xfrm>
            <a:off x="11755743" y="6519697"/>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90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16844" y="1359383"/>
            <a:ext cx="2666101" cy="889339"/>
            <a:chOff x="0" y="0"/>
            <a:chExt cx="772600" cy="257718"/>
          </a:xfrm>
        </p:grpSpPr>
        <p:sp>
          <p:nvSpPr>
            <p:cNvPr id="3" name="Freeform 3"/>
            <p:cNvSpPr/>
            <p:nvPr/>
          </p:nvSpPr>
          <p:spPr>
            <a:xfrm>
              <a:off x="0" y="0"/>
              <a:ext cx="772600" cy="257718"/>
            </a:xfrm>
            <a:custGeom>
              <a:avLst/>
              <a:gdLst/>
              <a:ahLst/>
              <a:cxnLst/>
              <a:rect l="l" t="t" r="r" b="b"/>
              <a:pathLst>
                <a:path w="772600" h="257718">
                  <a:moveTo>
                    <a:pt x="63884" y="0"/>
                  </a:moveTo>
                  <a:lnTo>
                    <a:pt x="708716" y="0"/>
                  </a:lnTo>
                  <a:cubicBezTo>
                    <a:pt x="725659" y="0"/>
                    <a:pt x="741908" y="6731"/>
                    <a:pt x="753889" y="18711"/>
                  </a:cubicBezTo>
                  <a:cubicBezTo>
                    <a:pt x="765869" y="30692"/>
                    <a:pt x="772600" y="46941"/>
                    <a:pt x="772600" y="63884"/>
                  </a:cubicBezTo>
                  <a:lnTo>
                    <a:pt x="772600" y="193834"/>
                  </a:lnTo>
                  <a:cubicBezTo>
                    <a:pt x="772600" y="210777"/>
                    <a:pt x="765869" y="227026"/>
                    <a:pt x="753889" y="239007"/>
                  </a:cubicBezTo>
                  <a:cubicBezTo>
                    <a:pt x="741908" y="250988"/>
                    <a:pt x="725659" y="257718"/>
                    <a:pt x="708716" y="257718"/>
                  </a:cubicBezTo>
                  <a:lnTo>
                    <a:pt x="63884" y="257718"/>
                  </a:lnTo>
                  <a:cubicBezTo>
                    <a:pt x="46941" y="257718"/>
                    <a:pt x="30692" y="250988"/>
                    <a:pt x="18711" y="239007"/>
                  </a:cubicBezTo>
                  <a:cubicBezTo>
                    <a:pt x="6731" y="227026"/>
                    <a:pt x="0" y="210777"/>
                    <a:pt x="0" y="193834"/>
                  </a:cubicBezTo>
                  <a:lnTo>
                    <a:pt x="0" y="63884"/>
                  </a:lnTo>
                  <a:cubicBezTo>
                    <a:pt x="0" y="46941"/>
                    <a:pt x="6731" y="30692"/>
                    <a:pt x="18711" y="18711"/>
                  </a:cubicBezTo>
                  <a:cubicBezTo>
                    <a:pt x="30692" y="6731"/>
                    <a:pt x="46941" y="0"/>
                    <a:pt x="63884" y="0"/>
                  </a:cubicBezTo>
                  <a:close/>
                </a:path>
              </a:pathLst>
            </a:custGeom>
            <a:solidFill>
              <a:srgbClr val="BFE4FF"/>
            </a:solidFill>
            <a:ln cap="rnd">
              <a:noFill/>
              <a:prstDash val="solid"/>
              <a:round/>
            </a:ln>
          </p:spPr>
          <p:txBody>
            <a:bodyPr/>
            <a:lstStyle/>
            <a:p>
              <a:endParaRPr lang="en-GB" sz="1400"/>
            </a:p>
          </p:txBody>
        </p:sp>
        <p:sp>
          <p:nvSpPr>
            <p:cNvPr id="4" name="TextBox 4"/>
            <p:cNvSpPr txBox="1"/>
            <p:nvPr/>
          </p:nvSpPr>
          <p:spPr>
            <a:xfrm>
              <a:off x="0" y="0"/>
              <a:ext cx="772600" cy="257718"/>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to use Grammarly for feedback on my writing to improve grammar, spelling, punctuation? </a:t>
              </a:r>
            </a:p>
          </p:txBody>
        </p:sp>
      </p:grpSp>
      <p:grpSp>
        <p:nvGrpSpPr>
          <p:cNvPr id="5" name="Group 5"/>
          <p:cNvGrpSpPr/>
          <p:nvPr/>
        </p:nvGrpSpPr>
        <p:grpSpPr>
          <a:xfrm>
            <a:off x="2396778" y="5598134"/>
            <a:ext cx="2306233" cy="510290"/>
            <a:chOff x="0" y="0"/>
            <a:chExt cx="2184810" cy="483423"/>
          </a:xfrm>
        </p:grpSpPr>
        <p:sp>
          <p:nvSpPr>
            <p:cNvPr id="6" name="Freeform 6"/>
            <p:cNvSpPr/>
            <p:nvPr/>
          </p:nvSpPr>
          <p:spPr>
            <a:xfrm>
              <a:off x="0" y="0"/>
              <a:ext cx="2184810" cy="483423"/>
            </a:xfrm>
            <a:custGeom>
              <a:avLst/>
              <a:gdLst/>
              <a:ahLst/>
              <a:cxnLst/>
              <a:rect l="l" t="t" r="r" b="b"/>
              <a:pathLst>
                <a:path w="2184810" h="483423">
                  <a:moveTo>
                    <a:pt x="73853" y="0"/>
                  </a:moveTo>
                  <a:lnTo>
                    <a:pt x="2110957" y="0"/>
                  </a:lnTo>
                  <a:cubicBezTo>
                    <a:pt x="2130544" y="0"/>
                    <a:pt x="2149329" y="7781"/>
                    <a:pt x="2163179" y="21631"/>
                  </a:cubicBezTo>
                  <a:cubicBezTo>
                    <a:pt x="2177029" y="35481"/>
                    <a:pt x="2184810" y="54266"/>
                    <a:pt x="2184810" y="73853"/>
                  </a:cubicBezTo>
                  <a:lnTo>
                    <a:pt x="2184810" y="409570"/>
                  </a:lnTo>
                  <a:cubicBezTo>
                    <a:pt x="2184810" y="429157"/>
                    <a:pt x="2177029" y="447942"/>
                    <a:pt x="2163179" y="461792"/>
                  </a:cubicBezTo>
                  <a:cubicBezTo>
                    <a:pt x="2149329" y="475642"/>
                    <a:pt x="2130544" y="483423"/>
                    <a:pt x="2110957" y="483423"/>
                  </a:cubicBezTo>
                  <a:lnTo>
                    <a:pt x="73853" y="483423"/>
                  </a:lnTo>
                  <a:cubicBezTo>
                    <a:pt x="54266" y="483423"/>
                    <a:pt x="35481" y="475642"/>
                    <a:pt x="21631" y="461792"/>
                  </a:cubicBezTo>
                  <a:cubicBezTo>
                    <a:pt x="7781" y="447942"/>
                    <a:pt x="0" y="429157"/>
                    <a:pt x="0" y="409570"/>
                  </a:cubicBezTo>
                  <a:lnTo>
                    <a:pt x="0" y="73853"/>
                  </a:lnTo>
                  <a:cubicBezTo>
                    <a:pt x="0" y="54266"/>
                    <a:pt x="7781" y="35481"/>
                    <a:pt x="21631" y="21631"/>
                  </a:cubicBezTo>
                  <a:cubicBezTo>
                    <a:pt x="35481" y="7781"/>
                    <a:pt x="54266" y="0"/>
                    <a:pt x="73853" y="0"/>
                  </a:cubicBezTo>
                  <a:close/>
                </a:path>
              </a:pathLst>
            </a:custGeom>
            <a:solidFill>
              <a:srgbClr val="BFE4FF"/>
            </a:solidFill>
            <a:ln cap="rnd">
              <a:noFill/>
              <a:prstDash val="solid"/>
              <a:round/>
            </a:ln>
          </p:spPr>
          <p:txBody>
            <a:bodyPr/>
            <a:lstStyle/>
            <a:p>
              <a:endParaRPr lang="en-GB" sz="1400"/>
            </a:p>
          </p:txBody>
        </p:sp>
        <p:sp>
          <p:nvSpPr>
            <p:cNvPr id="7" name="TextBox 7"/>
            <p:cNvSpPr txBox="1"/>
            <p:nvPr/>
          </p:nvSpPr>
          <p:spPr>
            <a:xfrm>
              <a:off x="0" y="0"/>
              <a:ext cx="2184810" cy="483423"/>
            </a:xfrm>
            <a:prstGeom prst="rect">
              <a:avLst/>
            </a:prstGeom>
          </p:spPr>
          <p:txBody>
            <a:bodyPr lIns="33867" tIns="33867" rIns="33867" bIns="33867" rtlCol="0" anchor="ctr"/>
            <a:lstStyle/>
            <a:p>
              <a:pPr algn="ctr">
                <a:lnSpc>
                  <a:spcPts val="1599"/>
                </a:lnSpc>
                <a:spcBef>
                  <a:spcPct val="0"/>
                </a:spcBef>
              </a:pPr>
              <a:r>
                <a:rPr lang="en-US" sz="1400">
                  <a:solidFill>
                    <a:srgbClr val="000000"/>
                  </a:solidFill>
                  <a:latin typeface="DM Sans"/>
                  <a:ea typeface="DM Sans"/>
                  <a:cs typeface="DM Sans"/>
                  <a:sym typeface="DM Sans"/>
                </a:rPr>
                <a:t>Can I use Grammarly to write a first draft?</a:t>
              </a:r>
            </a:p>
          </p:txBody>
        </p:sp>
      </p:grpSp>
      <p:grpSp>
        <p:nvGrpSpPr>
          <p:cNvPr id="8" name="Group 8"/>
          <p:cNvGrpSpPr/>
          <p:nvPr/>
        </p:nvGrpSpPr>
        <p:grpSpPr>
          <a:xfrm>
            <a:off x="5410657" y="1630757"/>
            <a:ext cx="876712" cy="346591"/>
            <a:chOff x="0" y="0"/>
            <a:chExt cx="812800" cy="321324"/>
          </a:xfrm>
        </p:grpSpPr>
        <p:sp>
          <p:nvSpPr>
            <p:cNvPr id="9" name="Freeform 9"/>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D5FDDB"/>
            </a:solidFill>
          </p:spPr>
          <p:txBody>
            <a:bodyPr/>
            <a:lstStyle/>
            <a:p>
              <a:endParaRPr lang="en-GB" sz="1400"/>
            </a:p>
          </p:txBody>
        </p:sp>
        <p:sp>
          <p:nvSpPr>
            <p:cNvPr id="10" name="TextBox 10"/>
            <p:cNvSpPr txBox="1"/>
            <p:nvPr/>
          </p:nvSpPr>
          <p:spPr>
            <a:xfrm>
              <a:off x="0" y="-47625"/>
              <a:ext cx="812800" cy="368949"/>
            </a:xfrm>
            <a:prstGeom prst="rect">
              <a:avLst/>
            </a:prstGeom>
          </p:spPr>
          <p:txBody>
            <a:bodyPr lIns="33867" tIns="33867" rIns="33867" bIns="33867" rtlCol="0" anchor="ctr"/>
            <a:lstStyle/>
            <a:p>
              <a:pPr algn="ctr">
                <a:lnSpc>
                  <a:spcPts val="2053"/>
                </a:lnSpc>
              </a:pPr>
              <a:r>
                <a:rPr lang="en-US" sz="1400">
                  <a:solidFill>
                    <a:srgbClr val="000000"/>
                  </a:solidFill>
                  <a:latin typeface="DM Sans"/>
                  <a:ea typeface="DM Sans"/>
                  <a:cs typeface="DM Sans"/>
                  <a:sym typeface="DM Sans"/>
                </a:rPr>
                <a:t>YES</a:t>
              </a:r>
            </a:p>
          </p:txBody>
        </p:sp>
      </p:grpSp>
      <p:grpSp>
        <p:nvGrpSpPr>
          <p:cNvPr id="11" name="Group 11"/>
          <p:cNvGrpSpPr/>
          <p:nvPr/>
        </p:nvGrpSpPr>
        <p:grpSpPr>
          <a:xfrm>
            <a:off x="5410657" y="5679984"/>
            <a:ext cx="876712" cy="346591"/>
            <a:chOff x="0" y="0"/>
            <a:chExt cx="812800" cy="321324"/>
          </a:xfrm>
        </p:grpSpPr>
        <p:sp>
          <p:nvSpPr>
            <p:cNvPr id="12" name="Freeform 12"/>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FFCCD2"/>
            </a:solidFill>
            <a:ln cap="sq">
              <a:noFill/>
              <a:prstDash val="solid"/>
              <a:miter/>
            </a:ln>
          </p:spPr>
          <p:txBody>
            <a:bodyPr/>
            <a:lstStyle/>
            <a:p>
              <a:endParaRPr lang="en-GB" sz="1400"/>
            </a:p>
          </p:txBody>
        </p:sp>
        <p:sp>
          <p:nvSpPr>
            <p:cNvPr id="13" name="TextBox 13"/>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NO</a:t>
              </a:r>
            </a:p>
          </p:txBody>
        </p:sp>
      </p:grpSp>
      <p:grpSp>
        <p:nvGrpSpPr>
          <p:cNvPr id="14" name="Group 14"/>
          <p:cNvGrpSpPr/>
          <p:nvPr/>
        </p:nvGrpSpPr>
        <p:grpSpPr>
          <a:xfrm>
            <a:off x="5410657" y="2889136"/>
            <a:ext cx="876712" cy="346591"/>
            <a:chOff x="0" y="0"/>
            <a:chExt cx="812800" cy="321324"/>
          </a:xfrm>
        </p:grpSpPr>
        <p:sp>
          <p:nvSpPr>
            <p:cNvPr id="15" name="Freeform 15"/>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D5FDDB"/>
            </a:solidFill>
            <a:ln cap="sq">
              <a:noFill/>
              <a:prstDash val="solid"/>
              <a:miter/>
            </a:ln>
          </p:spPr>
          <p:txBody>
            <a:bodyPr/>
            <a:lstStyle/>
            <a:p>
              <a:endParaRPr lang="en-GB" sz="1400"/>
            </a:p>
          </p:txBody>
        </p:sp>
        <p:sp>
          <p:nvSpPr>
            <p:cNvPr id="16" name="TextBox 16"/>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YES</a:t>
              </a:r>
            </a:p>
          </p:txBody>
        </p:sp>
      </p:grpSp>
      <p:grpSp>
        <p:nvGrpSpPr>
          <p:cNvPr id="17" name="Group 17"/>
          <p:cNvGrpSpPr/>
          <p:nvPr/>
        </p:nvGrpSpPr>
        <p:grpSpPr>
          <a:xfrm>
            <a:off x="5297557" y="4150126"/>
            <a:ext cx="1102912" cy="436014"/>
            <a:chOff x="0" y="0"/>
            <a:chExt cx="812800" cy="321324"/>
          </a:xfrm>
        </p:grpSpPr>
        <p:sp>
          <p:nvSpPr>
            <p:cNvPr id="18" name="Freeform 18"/>
            <p:cNvSpPr/>
            <p:nvPr/>
          </p:nvSpPr>
          <p:spPr>
            <a:xfrm>
              <a:off x="0" y="0"/>
              <a:ext cx="812800" cy="321324"/>
            </a:xfrm>
            <a:custGeom>
              <a:avLst/>
              <a:gdLst/>
              <a:ahLst/>
              <a:cxnLst/>
              <a:rect l="l" t="t" r="r" b="b"/>
              <a:pathLst>
                <a:path w="812800" h="321324">
                  <a:moveTo>
                    <a:pt x="609600" y="0"/>
                  </a:moveTo>
                  <a:cubicBezTo>
                    <a:pt x="721824" y="0"/>
                    <a:pt x="812800" y="71931"/>
                    <a:pt x="812800" y="160662"/>
                  </a:cubicBezTo>
                  <a:cubicBezTo>
                    <a:pt x="812800" y="249393"/>
                    <a:pt x="721824" y="321324"/>
                    <a:pt x="609600" y="321324"/>
                  </a:cubicBezTo>
                  <a:lnTo>
                    <a:pt x="203200" y="321324"/>
                  </a:lnTo>
                  <a:cubicBezTo>
                    <a:pt x="90976" y="321324"/>
                    <a:pt x="0" y="249393"/>
                    <a:pt x="0" y="160662"/>
                  </a:cubicBezTo>
                  <a:cubicBezTo>
                    <a:pt x="0" y="71931"/>
                    <a:pt x="90976" y="0"/>
                    <a:pt x="203200" y="0"/>
                  </a:cubicBezTo>
                  <a:close/>
                </a:path>
              </a:pathLst>
            </a:custGeom>
            <a:solidFill>
              <a:srgbClr val="FFDE59"/>
            </a:solidFill>
            <a:ln cap="sq">
              <a:noFill/>
              <a:prstDash val="solid"/>
              <a:miter/>
            </a:ln>
          </p:spPr>
          <p:txBody>
            <a:bodyPr/>
            <a:lstStyle/>
            <a:p>
              <a:endParaRPr lang="en-GB" sz="1400"/>
            </a:p>
          </p:txBody>
        </p:sp>
        <p:sp>
          <p:nvSpPr>
            <p:cNvPr id="19" name="TextBox 19"/>
            <p:cNvSpPr txBox="1"/>
            <p:nvPr/>
          </p:nvSpPr>
          <p:spPr>
            <a:xfrm>
              <a:off x="0" y="-47625"/>
              <a:ext cx="812800" cy="368949"/>
            </a:xfrm>
            <a:prstGeom prst="rect">
              <a:avLst/>
            </a:prstGeom>
          </p:spPr>
          <p:txBody>
            <a:bodyPr lIns="33867" tIns="33867" rIns="33867" bIns="33867" rtlCol="0" anchor="ctr"/>
            <a:lstStyle/>
            <a:p>
              <a:pPr algn="ctr">
                <a:lnSpc>
                  <a:spcPts val="2053"/>
                </a:lnSpc>
                <a:spcBef>
                  <a:spcPct val="0"/>
                </a:spcBef>
              </a:pPr>
              <a:r>
                <a:rPr lang="en-US" sz="1400">
                  <a:solidFill>
                    <a:srgbClr val="000000"/>
                  </a:solidFill>
                  <a:latin typeface="DM Sans"/>
                  <a:ea typeface="DM Sans"/>
                  <a:cs typeface="DM Sans"/>
                  <a:sym typeface="DM Sans"/>
                </a:rPr>
                <a:t>YES, but...</a:t>
              </a:r>
            </a:p>
          </p:txBody>
        </p:sp>
      </p:grpSp>
      <p:grpSp>
        <p:nvGrpSpPr>
          <p:cNvPr id="20" name="Group 20"/>
          <p:cNvGrpSpPr/>
          <p:nvPr/>
        </p:nvGrpSpPr>
        <p:grpSpPr>
          <a:xfrm>
            <a:off x="2359941" y="3985917"/>
            <a:ext cx="2379907" cy="692489"/>
            <a:chOff x="0" y="0"/>
            <a:chExt cx="2254604" cy="656029"/>
          </a:xfrm>
        </p:grpSpPr>
        <p:sp>
          <p:nvSpPr>
            <p:cNvPr id="21" name="Freeform 21"/>
            <p:cNvSpPr/>
            <p:nvPr/>
          </p:nvSpPr>
          <p:spPr>
            <a:xfrm>
              <a:off x="0" y="0"/>
              <a:ext cx="2254604" cy="656029"/>
            </a:xfrm>
            <a:custGeom>
              <a:avLst/>
              <a:gdLst/>
              <a:ahLst/>
              <a:cxnLst/>
              <a:rect l="l" t="t" r="r" b="b"/>
              <a:pathLst>
                <a:path w="2254604" h="656029">
                  <a:moveTo>
                    <a:pt x="71567" y="0"/>
                  </a:moveTo>
                  <a:lnTo>
                    <a:pt x="2183037" y="0"/>
                  </a:lnTo>
                  <a:cubicBezTo>
                    <a:pt x="2202018" y="0"/>
                    <a:pt x="2220221" y="7540"/>
                    <a:pt x="2233643" y="20961"/>
                  </a:cubicBezTo>
                  <a:cubicBezTo>
                    <a:pt x="2247064" y="34383"/>
                    <a:pt x="2254604" y="52586"/>
                    <a:pt x="2254604" y="71567"/>
                  </a:cubicBezTo>
                  <a:lnTo>
                    <a:pt x="2254604" y="584462"/>
                  </a:lnTo>
                  <a:cubicBezTo>
                    <a:pt x="2254604" y="623987"/>
                    <a:pt x="2222563" y="656029"/>
                    <a:pt x="2183037" y="656029"/>
                  </a:cubicBezTo>
                  <a:lnTo>
                    <a:pt x="71567" y="656029"/>
                  </a:lnTo>
                  <a:cubicBezTo>
                    <a:pt x="52586" y="656029"/>
                    <a:pt x="34383" y="648489"/>
                    <a:pt x="20961" y="635067"/>
                  </a:cubicBezTo>
                  <a:cubicBezTo>
                    <a:pt x="7540" y="621646"/>
                    <a:pt x="0" y="603443"/>
                    <a:pt x="0" y="584462"/>
                  </a:cubicBezTo>
                  <a:lnTo>
                    <a:pt x="0" y="71567"/>
                  </a:lnTo>
                  <a:cubicBezTo>
                    <a:pt x="0" y="52586"/>
                    <a:pt x="7540" y="34383"/>
                    <a:pt x="20961" y="20961"/>
                  </a:cubicBezTo>
                  <a:cubicBezTo>
                    <a:pt x="34383" y="7540"/>
                    <a:pt x="52586" y="0"/>
                    <a:pt x="71567" y="0"/>
                  </a:cubicBezTo>
                  <a:close/>
                </a:path>
              </a:pathLst>
            </a:custGeom>
            <a:solidFill>
              <a:srgbClr val="BFE4FF"/>
            </a:solidFill>
            <a:ln cap="rnd">
              <a:noFill/>
              <a:prstDash val="solid"/>
              <a:round/>
            </a:ln>
          </p:spPr>
          <p:txBody>
            <a:bodyPr/>
            <a:lstStyle/>
            <a:p>
              <a:endParaRPr lang="en-GB" sz="1400"/>
            </a:p>
          </p:txBody>
        </p:sp>
        <p:sp>
          <p:nvSpPr>
            <p:cNvPr id="22" name="TextBox 22"/>
            <p:cNvSpPr txBox="1"/>
            <p:nvPr/>
          </p:nvSpPr>
          <p:spPr>
            <a:xfrm>
              <a:off x="0" y="0"/>
              <a:ext cx="2254604" cy="656029"/>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use Grammarly for  paraphrasing or rewriting my sentences?</a:t>
              </a:r>
            </a:p>
          </p:txBody>
        </p:sp>
      </p:grpSp>
      <p:grpSp>
        <p:nvGrpSpPr>
          <p:cNvPr id="23" name="Group 23"/>
          <p:cNvGrpSpPr/>
          <p:nvPr/>
        </p:nvGrpSpPr>
        <p:grpSpPr>
          <a:xfrm>
            <a:off x="6967367" y="3699588"/>
            <a:ext cx="2866907" cy="1265145"/>
            <a:chOff x="0" y="0"/>
            <a:chExt cx="812800" cy="418452"/>
          </a:xfrm>
        </p:grpSpPr>
        <p:sp>
          <p:nvSpPr>
            <p:cNvPr id="24" name="Freeform 24"/>
            <p:cNvSpPr/>
            <p:nvPr/>
          </p:nvSpPr>
          <p:spPr>
            <a:xfrm>
              <a:off x="0" y="0"/>
              <a:ext cx="812800" cy="418452"/>
            </a:xfrm>
            <a:custGeom>
              <a:avLst/>
              <a:gdLst/>
              <a:ahLst/>
              <a:cxnLst/>
              <a:rect l="l" t="t" r="r" b="b"/>
              <a:pathLst>
                <a:path w="812800" h="418452">
                  <a:moveTo>
                    <a:pt x="609600" y="0"/>
                  </a:moveTo>
                  <a:cubicBezTo>
                    <a:pt x="721824" y="0"/>
                    <a:pt x="812800" y="93674"/>
                    <a:pt x="812800" y="209226"/>
                  </a:cubicBezTo>
                  <a:cubicBezTo>
                    <a:pt x="812800" y="324778"/>
                    <a:pt x="721824" y="418452"/>
                    <a:pt x="609600" y="418452"/>
                  </a:cubicBezTo>
                  <a:lnTo>
                    <a:pt x="203200" y="418452"/>
                  </a:lnTo>
                  <a:cubicBezTo>
                    <a:pt x="90976" y="418452"/>
                    <a:pt x="0" y="324778"/>
                    <a:pt x="0" y="209226"/>
                  </a:cubicBezTo>
                  <a:cubicBezTo>
                    <a:pt x="0" y="93674"/>
                    <a:pt x="90976" y="0"/>
                    <a:pt x="203200" y="0"/>
                  </a:cubicBezTo>
                  <a:close/>
                </a:path>
              </a:pathLst>
            </a:custGeom>
            <a:solidFill>
              <a:srgbClr val="D7DAFF"/>
            </a:solidFill>
            <a:ln cap="sq">
              <a:noFill/>
              <a:prstDash val="solid"/>
              <a:miter/>
            </a:ln>
          </p:spPr>
          <p:txBody>
            <a:bodyPr/>
            <a:lstStyle/>
            <a:p>
              <a:endParaRPr lang="en-GB" sz="1400"/>
            </a:p>
          </p:txBody>
        </p:sp>
        <p:sp>
          <p:nvSpPr>
            <p:cNvPr id="25" name="TextBox 25"/>
            <p:cNvSpPr txBox="1"/>
            <p:nvPr/>
          </p:nvSpPr>
          <p:spPr>
            <a:xfrm>
              <a:off x="0" y="0"/>
              <a:ext cx="784215" cy="418452"/>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Yes, as long as you only use your own ideas and Grammarly does not add anything new </a:t>
              </a:r>
            </a:p>
          </p:txBody>
        </p:sp>
      </p:grpSp>
      <p:grpSp>
        <p:nvGrpSpPr>
          <p:cNvPr id="26" name="Group 26"/>
          <p:cNvGrpSpPr/>
          <p:nvPr/>
        </p:nvGrpSpPr>
        <p:grpSpPr>
          <a:xfrm>
            <a:off x="7131073" y="2598629"/>
            <a:ext cx="2539494" cy="927604"/>
            <a:chOff x="0" y="0"/>
            <a:chExt cx="986642" cy="406400"/>
          </a:xfrm>
        </p:grpSpPr>
        <p:sp>
          <p:nvSpPr>
            <p:cNvPr id="27" name="Freeform 27"/>
            <p:cNvSpPr/>
            <p:nvPr/>
          </p:nvSpPr>
          <p:spPr>
            <a:xfrm>
              <a:off x="0" y="0"/>
              <a:ext cx="986642" cy="406400"/>
            </a:xfrm>
            <a:custGeom>
              <a:avLst/>
              <a:gdLst/>
              <a:ahLst/>
              <a:cxnLst/>
              <a:rect l="l" t="t" r="r" b="b"/>
              <a:pathLst>
                <a:path w="986642" h="406400">
                  <a:moveTo>
                    <a:pt x="783442" y="0"/>
                  </a:moveTo>
                  <a:cubicBezTo>
                    <a:pt x="895667" y="0"/>
                    <a:pt x="986642" y="90976"/>
                    <a:pt x="986642" y="203200"/>
                  </a:cubicBezTo>
                  <a:cubicBezTo>
                    <a:pt x="986642" y="315424"/>
                    <a:pt x="895667" y="406400"/>
                    <a:pt x="783442" y="406400"/>
                  </a:cubicBezTo>
                  <a:lnTo>
                    <a:pt x="203200" y="406400"/>
                  </a:lnTo>
                  <a:cubicBezTo>
                    <a:pt x="90976" y="406400"/>
                    <a:pt x="0" y="315424"/>
                    <a:pt x="0" y="203200"/>
                  </a:cubicBezTo>
                  <a:cubicBezTo>
                    <a:pt x="0" y="90976"/>
                    <a:pt x="90976" y="0"/>
                    <a:pt x="203200" y="0"/>
                  </a:cubicBezTo>
                  <a:close/>
                </a:path>
              </a:pathLst>
            </a:custGeom>
            <a:solidFill>
              <a:srgbClr val="D7DAFF"/>
            </a:solidFill>
            <a:ln cap="sq">
              <a:noFill/>
              <a:prstDash val="solid"/>
              <a:miter/>
            </a:ln>
          </p:spPr>
          <p:txBody>
            <a:bodyPr/>
            <a:lstStyle/>
            <a:p>
              <a:endParaRPr lang="en-GB" sz="1400"/>
            </a:p>
          </p:txBody>
        </p:sp>
        <p:sp>
          <p:nvSpPr>
            <p:cNvPr id="28" name="TextBox 28"/>
            <p:cNvSpPr txBox="1"/>
            <p:nvPr/>
          </p:nvSpPr>
          <p:spPr>
            <a:xfrm>
              <a:off x="0" y="0"/>
              <a:ext cx="986642" cy="406400"/>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Grammarly use  permitted to improve your writing style</a:t>
              </a:r>
            </a:p>
          </p:txBody>
        </p:sp>
      </p:grpSp>
      <p:grpSp>
        <p:nvGrpSpPr>
          <p:cNvPr id="29" name="Group 29"/>
          <p:cNvGrpSpPr/>
          <p:nvPr/>
        </p:nvGrpSpPr>
        <p:grpSpPr>
          <a:xfrm>
            <a:off x="7067770" y="1253203"/>
            <a:ext cx="2666100" cy="1101700"/>
            <a:chOff x="0" y="0"/>
            <a:chExt cx="812800" cy="406400"/>
          </a:xfrm>
        </p:grpSpPr>
        <p:sp>
          <p:nvSpPr>
            <p:cNvPr id="30" name="Freeform 3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D7DAFF"/>
            </a:solidFill>
            <a:ln cap="sq">
              <a:noFill/>
              <a:prstDash val="solid"/>
              <a:miter/>
            </a:ln>
          </p:spPr>
          <p:txBody>
            <a:bodyPr/>
            <a:lstStyle/>
            <a:p>
              <a:endParaRPr lang="en-GB" sz="1400"/>
            </a:p>
          </p:txBody>
        </p:sp>
        <p:sp>
          <p:nvSpPr>
            <p:cNvPr id="31" name="TextBox 31"/>
            <p:cNvSpPr txBox="1"/>
            <p:nvPr/>
          </p:nvSpPr>
          <p:spPr>
            <a:xfrm>
              <a:off x="0" y="0"/>
              <a:ext cx="812800" cy="406400"/>
            </a:xfrm>
            <a:prstGeom prst="rect">
              <a:avLst/>
            </a:prstGeom>
          </p:spPr>
          <p:txBody>
            <a:bodyPr lIns="33867" tIns="33867" rIns="33867" bIns="33867" rtlCol="0" anchor="ctr"/>
            <a:lstStyle/>
            <a:p>
              <a:pPr algn="ctr">
                <a:lnSpc>
                  <a:spcPts val="1599"/>
                </a:lnSpc>
                <a:spcBef>
                  <a:spcPct val="0"/>
                </a:spcBef>
              </a:pPr>
              <a:r>
                <a:rPr lang="en-US" sz="1400">
                  <a:solidFill>
                    <a:srgbClr val="000000"/>
                  </a:solidFill>
                  <a:latin typeface="DM Sans"/>
                  <a:ea typeface="DM Sans"/>
                  <a:cs typeface="DM Sans"/>
                  <a:sym typeface="DM Sans"/>
                </a:rPr>
                <a:t>Grammarly use  permitted for grammar</a:t>
              </a:r>
            </a:p>
          </p:txBody>
        </p:sp>
      </p:grpSp>
      <p:grpSp>
        <p:nvGrpSpPr>
          <p:cNvPr id="32" name="Group 32"/>
          <p:cNvGrpSpPr/>
          <p:nvPr/>
        </p:nvGrpSpPr>
        <p:grpSpPr>
          <a:xfrm>
            <a:off x="618066" y="210729"/>
            <a:ext cx="11209694" cy="824193"/>
            <a:chOff x="-271394" y="-66675"/>
            <a:chExt cx="5065384" cy="397983"/>
          </a:xfrm>
        </p:grpSpPr>
        <p:sp>
          <p:nvSpPr>
            <p:cNvPr id="33" name="Freeform 33"/>
            <p:cNvSpPr/>
            <p:nvPr/>
          </p:nvSpPr>
          <p:spPr>
            <a:xfrm>
              <a:off x="-271394" y="0"/>
              <a:ext cx="5065384" cy="331308"/>
            </a:xfrm>
            <a:custGeom>
              <a:avLst/>
              <a:gdLst/>
              <a:ahLst/>
              <a:cxnLst/>
              <a:rect l="l" t="t" r="r" b="b"/>
              <a:pathLst>
                <a:path w="4793990" h="331308">
                  <a:moveTo>
                    <a:pt x="48868" y="0"/>
                  </a:moveTo>
                  <a:lnTo>
                    <a:pt x="4745122" y="0"/>
                  </a:lnTo>
                  <a:cubicBezTo>
                    <a:pt x="4758082" y="0"/>
                    <a:pt x="4770512" y="5149"/>
                    <a:pt x="4779677" y="14313"/>
                  </a:cubicBezTo>
                  <a:cubicBezTo>
                    <a:pt x="4788841" y="23478"/>
                    <a:pt x="4793990" y="35907"/>
                    <a:pt x="4793990" y="48868"/>
                  </a:cubicBezTo>
                  <a:lnTo>
                    <a:pt x="4793990" y="282440"/>
                  </a:lnTo>
                  <a:cubicBezTo>
                    <a:pt x="4793990" y="309429"/>
                    <a:pt x="4772111" y="331308"/>
                    <a:pt x="4745122" y="331308"/>
                  </a:cubicBezTo>
                  <a:lnTo>
                    <a:pt x="48868" y="331308"/>
                  </a:lnTo>
                  <a:cubicBezTo>
                    <a:pt x="21879" y="331308"/>
                    <a:pt x="0" y="309429"/>
                    <a:pt x="0" y="282440"/>
                  </a:cubicBezTo>
                  <a:lnTo>
                    <a:pt x="0" y="48868"/>
                  </a:lnTo>
                  <a:cubicBezTo>
                    <a:pt x="0" y="21879"/>
                    <a:pt x="21879" y="0"/>
                    <a:pt x="48868" y="0"/>
                  </a:cubicBezTo>
                  <a:close/>
                </a:path>
              </a:pathLst>
            </a:custGeom>
            <a:solidFill>
              <a:srgbClr val="000000">
                <a:alpha val="0"/>
              </a:srgbClr>
            </a:solidFill>
            <a:ln w="38100" cap="rnd">
              <a:solidFill>
                <a:srgbClr val="35A1F4"/>
              </a:solidFill>
              <a:prstDash val="solid"/>
              <a:round/>
            </a:ln>
          </p:spPr>
          <p:txBody>
            <a:bodyPr/>
            <a:lstStyle/>
            <a:p>
              <a:endParaRPr lang="en-GB" sz="1200"/>
            </a:p>
          </p:txBody>
        </p:sp>
        <p:sp>
          <p:nvSpPr>
            <p:cNvPr id="34" name="TextBox 34"/>
            <p:cNvSpPr txBox="1"/>
            <p:nvPr/>
          </p:nvSpPr>
          <p:spPr>
            <a:xfrm>
              <a:off x="-240240" y="-66675"/>
              <a:ext cx="5034230" cy="397983"/>
            </a:xfrm>
            <a:prstGeom prst="rect">
              <a:avLst/>
            </a:prstGeom>
          </p:spPr>
          <p:txBody>
            <a:bodyPr lIns="33867" tIns="33867" rIns="33867" bIns="33867" rtlCol="0" anchor="ctr"/>
            <a:lstStyle/>
            <a:p>
              <a:pPr algn="ctr">
                <a:lnSpc>
                  <a:spcPts val="3360"/>
                </a:lnSpc>
              </a:pPr>
              <a:r>
                <a:rPr lang="en-US" sz="2400" b="1" dirty="0">
                  <a:solidFill>
                    <a:srgbClr val="35A1F4"/>
                  </a:solidFill>
                  <a:latin typeface="DM Sans Bold"/>
                  <a:ea typeface="DM Sans Bold"/>
                  <a:cs typeface="DM Sans Bold"/>
                  <a:sym typeface="DM Sans Bold"/>
                </a:rPr>
                <a:t>Example: Am I allowed use Grammarly for this assessment?  (for students)</a:t>
              </a:r>
            </a:p>
          </p:txBody>
        </p:sp>
      </p:grpSp>
      <p:grpSp>
        <p:nvGrpSpPr>
          <p:cNvPr id="35" name="Group 35"/>
          <p:cNvGrpSpPr/>
          <p:nvPr/>
        </p:nvGrpSpPr>
        <p:grpSpPr>
          <a:xfrm>
            <a:off x="2216844" y="2736511"/>
            <a:ext cx="2666101" cy="692489"/>
            <a:chOff x="0" y="0"/>
            <a:chExt cx="772600" cy="200674"/>
          </a:xfrm>
        </p:grpSpPr>
        <p:sp>
          <p:nvSpPr>
            <p:cNvPr id="36" name="Freeform 36"/>
            <p:cNvSpPr/>
            <p:nvPr/>
          </p:nvSpPr>
          <p:spPr>
            <a:xfrm>
              <a:off x="0" y="0"/>
              <a:ext cx="772600" cy="200674"/>
            </a:xfrm>
            <a:custGeom>
              <a:avLst/>
              <a:gdLst/>
              <a:ahLst/>
              <a:cxnLst/>
              <a:rect l="l" t="t" r="r" b="b"/>
              <a:pathLst>
                <a:path w="772600" h="200674">
                  <a:moveTo>
                    <a:pt x="63884" y="0"/>
                  </a:moveTo>
                  <a:lnTo>
                    <a:pt x="708716" y="0"/>
                  </a:lnTo>
                  <a:cubicBezTo>
                    <a:pt x="725659" y="0"/>
                    <a:pt x="741908" y="6731"/>
                    <a:pt x="753889" y="18711"/>
                  </a:cubicBezTo>
                  <a:cubicBezTo>
                    <a:pt x="765869" y="30692"/>
                    <a:pt x="772600" y="46941"/>
                    <a:pt x="772600" y="63884"/>
                  </a:cubicBezTo>
                  <a:lnTo>
                    <a:pt x="772600" y="136789"/>
                  </a:lnTo>
                  <a:cubicBezTo>
                    <a:pt x="772600" y="153733"/>
                    <a:pt x="765869" y="169982"/>
                    <a:pt x="753889" y="181963"/>
                  </a:cubicBezTo>
                  <a:cubicBezTo>
                    <a:pt x="741908" y="193943"/>
                    <a:pt x="725659" y="200674"/>
                    <a:pt x="708716" y="200674"/>
                  </a:cubicBezTo>
                  <a:lnTo>
                    <a:pt x="63884" y="200674"/>
                  </a:lnTo>
                  <a:cubicBezTo>
                    <a:pt x="46941" y="200674"/>
                    <a:pt x="30692" y="193943"/>
                    <a:pt x="18711" y="181963"/>
                  </a:cubicBezTo>
                  <a:cubicBezTo>
                    <a:pt x="6731" y="169982"/>
                    <a:pt x="0" y="153733"/>
                    <a:pt x="0" y="136789"/>
                  </a:cubicBezTo>
                  <a:lnTo>
                    <a:pt x="0" y="63884"/>
                  </a:lnTo>
                  <a:cubicBezTo>
                    <a:pt x="0" y="46941"/>
                    <a:pt x="6731" y="30692"/>
                    <a:pt x="18711" y="18711"/>
                  </a:cubicBezTo>
                  <a:cubicBezTo>
                    <a:pt x="30692" y="6731"/>
                    <a:pt x="46941" y="0"/>
                    <a:pt x="63884" y="0"/>
                  </a:cubicBezTo>
                  <a:close/>
                </a:path>
              </a:pathLst>
            </a:custGeom>
            <a:solidFill>
              <a:srgbClr val="BFE4FF"/>
            </a:solidFill>
            <a:ln cap="rnd">
              <a:noFill/>
              <a:prstDash val="solid"/>
              <a:round/>
            </a:ln>
          </p:spPr>
          <p:txBody>
            <a:bodyPr/>
            <a:lstStyle/>
            <a:p>
              <a:endParaRPr lang="en-GB" sz="1400"/>
            </a:p>
          </p:txBody>
        </p:sp>
        <p:sp>
          <p:nvSpPr>
            <p:cNvPr id="37" name="TextBox 37"/>
            <p:cNvSpPr txBox="1"/>
            <p:nvPr/>
          </p:nvSpPr>
          <p:spPr>
            <a:xfrm>
              <a:off x="0" y="0"/>
              <a:ext cx="772600" cy="200674"/>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Am I allowed use Grammarly for suggestions on improving style, tone and flow? </a:t>
              </a:r>
            </a:p>
          </p:txBody>
        </p:sp>
      </p:grpSp>
      <p:grpSp>
        <p:nvGrpSpPr>
          <p:cNvPr id="38" name="Group 38"/>
          <p:cNvGrpSpPr/>
          <p:nvPr/>
        </p:nvGrpSpPr>
        <p:grpSpPr>
          <a:xfrm>
            <a:off x="6956416" y="5220707"/>
            <a:ext cx="2888809" cy="1265145"/>
            <a:chOff x="0" y="0"/>
            <a:chExt cx="812800" cy="418452"/>
          </a:xfrm>
        </p:grpSpPr>
        <p:sp>
          <p:nvSpPr>
            <p:cNvPr id="39" name="Freeform 39"/>
            <p:cNvSpPr/>
            <p:nvPr/>
          </p:nvSpPr>
          <p:spPr>
            <a:xfrm>
              <a:off x="0" y="0"/>
              <a:ext cx="812800" cy="418452"/>
            </a:xfrm>
            <a:custGeom>
              <a:avLst/>
              <a:gdLst/>
              <a:ahLst/>
              <a:cxnLst/>
              <a:rect l="l" t="t" r="r" b="b"/>
              <a:pathLst>
                <a:path w="812800" h="418452">
                  <a:moveTo>
                    <a:pt x="609600" y="0"/>
                  </a:moveTo>
                  <a:cubicBezTo>
                    <a:pt x="721824" y="0"/>
                    <a:pt x="812800" y="93674"/>
                    <a:pt x="812800" y="209226"/>
                  </a:cubicBezTo>
                  <a:cubicBezTo>
                    <a:pt x="812800" y="324778"/>
                    <a:pt x="721824" y="418452"/>
                    <a:pt x="609600" y="418452"/>
                  </a:cubicBezTo>
                  <a:lnTo>
                    <a:pt x="203200" y="418452"/>
                  </a:lnTo>
                  <a:cubicBezTo>
                    <a:pt x="90976" y="418452"/>
                    <a:pt x="0" y="324778"/>
                    <a:pt x="0" y="209226"/>
                  </a:cubicBezTo>
                  <a:cubicBezTo>
                    <a:pt x="0" y="93674"/>
                    <a:pt x="90976" y="0"/>
                    <a:pt x="203200" y="0"/>
                  </a:cubicBezTo>
                  <a:close/>
                </a:path>
              </a:pathLst>
            </a:custGeom>
            <a:solidFill>
              <a:srgbClr val="D7DAFF"/>
            </a:solidFill>
            <a:ln cap="sq">
              <a:noFill/>
              <a:prstDash val="solid"/>
              <a:miter/>
            </a:ln>
          </p:spPr>
          <p:txBody>
            <a:bodyPr/>
            <a:lstStyle/>
            <a:p>
              <a:endParaRPr lang="en-GB" sz="1400"/>
            </a:p>
          </p:txBody>
        </p:sp>
        <p:sp>
          <p:nvSpPr>
            <p:cNvPr id="40" name="TextBox 40"/>
            <p:cNvSpPr txBox="1"/>
            <p:nvPr/>
          </p:nvSpPr>
          <p:spPr>
            <a:xfrm>
              <a:off x="0" y="0"/>
              <a:ext cx="812800" cy="418452"/>
            </a:xfrm>
            <a:prstGeom prst="rect">
              <a:avLst/>
            </a:prstGeom>
          </p:spPr>
          <p:txBody>
            <a:bodyPr lIns="33867" tIns="33867" rIns="33867" bIns="33867" rtlCol="0" anchor="ctr"/>
            <a:lstStyle/>
            <a:p>
              <a:pPr algn="ctr">
                <a:lnSpc>
                  <a:spcPts val="1599"/>
                </a:lnSpc>
                <a:spcBef>
                  <a:spcPct val="0"/>
                </a:spcBef>
              </a:pPr>
              <a:r>
                <a:rPr lang="en-US" sz="1400" dirty="0">
                  <a:solidFill>
                    <a:srgbClr val="000000"/>
                  </a:solidFill>
                  <a:latin typeface="DM Sans"/>
                  <a:ea typeface="DM Sans"/>
                  <a:cs typeface="DM Sans"/>
                  <a:sym typeface="DM Sans"/>
                </a:rPr>
                <a:t>You can only use Grammarly to improving your existing work, not to generate new text or content</a:t>
              </a:r>
            </a:p>
          </p:txBody>
        </p:sp>
      </p:grpSp>
    </p:spTree>
    <p:extLst>
      <p:ext uri="{BB962C8B-B14F-4D97-AF65-F5344CB8AC3E}">
        <p14:creationId xmlns:p14="http://schemas.microsoft.com/office/powerpoint/2010/main" val="2004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6499860" cy="4351338"/>
          </a:xfrm>
        </p:spPr>
        <p:txBody>
          <a:bodyPr/>
          <a:lstStyle/>
          <a:p>
            <a:pPr marL="0" indent="0">
              <a:buNone/>
            </a:pPr>
            <a:r>
              <a:rPr lang="en-GB" b="1" dirty="0"/>
              <a:t>Assessment Cover Sheet </a:t>
            </a:r>
            <a:r>
              <a:rPr lang="en-GB" i="1" dirty="0"/>
              <a:t>(to be adapted)</a:t>
            </a:r>
          </a:p>
          <a:p>
            <a:pPr lvl="1"/>
            <a:r>
              <a:rPr lang="en-GB" dirty="0"/>
              <a:t>Checkbox on AI Use</a:t>
            </a:r>
          </a:p>
          <a:p>
            <a:pPr lvl="1"/>
            <a:r>
              <a:rPr lang="en-GB" dirty="0"/>
              <a:t>Statement invited on AI Use and/or reflection on its helpfulness</a:t>
            </a:r>
          </a:p>
          <a:p>
            <a:pPr lvl="2"/>
            <a:endParaRPr lang="en-GB" dirty="0"/>
          </a:p>
          <a:p>
            <a:pPr marL="914400" lvl="2" indent="0">
              <a:buNone/>
            </a:pPr>
            <a:endParaRPr lang="en-GB" dirty="0"/>
          </a:p>
        </p:txBody>
      </p:sp>
      <p:sp>
        <p:nvSpPr>
          <p:cNvPr id="4" name="Rectangle 1">
            <a:extLst>
              <a:ext uri="{FF2B5EF4-FFF2-40B4-BE49-F238E27FC236}">
                <a16:creationId xmlns:a16="http://schemas.microsoft.com/office/drawing/2014/main" id="{B2B4A8A5-7FC5-82DA-50AE-7680D1D4AEEA}"/>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816DA9BB-DE8C-C42F-118B-A58A6BD3169D}"/>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45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7031804" cy="640173"/>
          </a:xfrm>
        </p:spPr>
        <p:txBody>
          <a:bodyPr/>
          <a:lstStyle/>
          <a:p>
            <a:pPr marL="0" indent="0">
              <a:buNone/>
            </a:pPr>
            <a:r>
              <a:rPr lang="en-GB" b="1"/>
              <a:t>Assessment Cover Sheet </a:t>
            </a:r>
            <a:r>
              <a:rPr lang="en-GB" i="1"/>
              <a:t>– possible responses</a:t>
            </a:r>
          </a:p>
        </p:txBody>
      </p:sp>
      <p:sp>
        <p:nvSpPr>
          <p:cNvPr id="4" name="Rectangle 1">
            <a:extLst>
              <a:ext uri="{FF2B5EF4-FFF2-40B4-BE49-F238E27FC236}">
                <a16:creationId xmlns:a16="http://schemas.microsoft.com/office/drawing/2014/main" id="{4F6DC432-21C9-A557-08A7-48705EF07015}"/>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E627BE1-8CBA-0E08-BDCB-28ED1EA4F804}"/>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B044EB5-5478-F509-D9E3-A4D61B9BF046}"/>
              </a:ext>
            </a:extLst>
          </p:cNvPr>
          <p:cNvPicPr>
            <a:picLocks noChangeAspect="1"/>
          </p:cNvPicPr>
          <p:nvPr/>
        </p:nvPicPr>
        <p:blipFill>
          <a:blip r:embed="rId6"/>
          <a:stretch>
            <a:fillRect/>
          </a:stretch>
        </p:blipFill>
        <p:spPr>
          <a:xfrm>
            <a:off x="341668" y="2985928"/>
            <a:ext cx="8061158" cy="27318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284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921D-372F-B4CA-3954-E7DE16C3FC21}"/>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22E1D102-8EF7-40EE-FBFD-878525187B5D}"/>
              </a:ext>
            </a:extLst>
          </p:cNvPr>
          <p:cNvSpPr>
            <a:spLocks noGrp="1"/>
          </p:cNvSpPr>
          <p:nvPr>
            <p:ph idx="1"/>
          </p:nvPr>
        </p:nvSpPr>
        <p:spPr>
          <a:xfrm>
            <a:off x="838200" y="1825625"/>
            <a:ext cx="7031804" cy="640173"/>
          </a:xfrm>
        </p:spPr>
        <p:txBody>
          <a:bodyPr/>
          <a:lstStyle/>
          <a:p>
            <a:pPr marL="0" indent="0">
              <a:buNone/>
            </a:pPr>
            <a:r>
              <a:rPr lang="en-GB" b="1"/>
              <a:t>Assessment Cover Sheet </a:t>
            </a:r>
            <a:r>
              <a:rPr lang="en-GB" i="1"/>
              <a:t>– possible responses</a:t>
            </a:r>
          </a:p>
        </p:txBody>
      </p:sp>
      <p:sp>
        <p:nvSpPr>
          <p:cNvPr id="4" name="Rectangle 1">
            <a:extLst>
              <a:ext uri="{FF2B5EF4-FFF2-40B4-BE49-F238E27FC236}">
                <a16:creationId xmlns:a16="http://schemas.microsoft.com/office/drawing/2014/main" id="{EBED301C-F423-33AC-2F3A-768E4BDE3015}"/>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1C5A3C5-DCD6-A791-093F-3775CC38B8E3}"/>
              </a:ext>
            </a:extLst>
          </p:cNvPr>
          <p:cNvPicPr>
            <a:picLocks noChangeAspect="1"/>
          </p:cNvPicPr>
          <p:nvPr/>
        </p:nvPicPr>
        <p:blipFill>
          <a:blip r:embed="rId5"/>
          <a:stretch>
            <a:fillRect/>
          </a:stretch>
        </p:blipFill>
        <p:spPr>
          <a:xfrm>
            <a:off x="7819754" y="890452"/>
            <a:ext cx="3822538" cy="544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D214FA5-6FF8-5E14-8DC1-2959BD7339BB}"/>
              </a:ext>
            </a:extLst>
          </p:cNvPr>
          <p:cNvPicPr>
            <a:picLocks noChangeAspect="1"/>
          </p:cNvPicPr>
          <p:nvPr/>
        </p:nvPicPr>
        <p:blipFill>
          <a:blip r:embed="rId6"/>
          <a:stretch>
            <a:fillRect/>
          </a:stretch>
        </p:blipFill>
        <p:spPr>
          <a:xfrm>
            <a:off x="331525" y="2917275"/>
            <a:ext cx="8545118" cy="21910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000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83F1F-83E0-7486-280F-2EBAE33F839C}"/>
              </a:ext>
            </a:extLst>
          </p:cNvPr>
          <p:cNvSpPr>
            <a:spLocks noGrp="1"/>
          </p:cNvSpPr>
          <p:nvPr>
            <p:ph type="title"/>
          </p:nvPr>
        </p:nvSpPr>
        <p:spPr>
          <a:xfrm>
            <a:off x="630936" y="640080"/>
            <a:ext cx="4818888" cy="1481328"/>
          </a:xfrm>
        </p:spPr>
        <p:txBody>
          <a:bodyPr anchor="b">
            <a:normAutofit/>
          </a:bodyPr>
          <a:lstStyle/>
          <a:p>
            <a:r>
              <a:rPr lang="en-GB" sz="5400"/>
              <a:t>Links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C0C694-E30A-E1F5-DA52-D164316A93C3}"/>
              </a:ext>
            </a:extLst>
          </p:cNvPr>
          <p:cNvSpPr>
            <a:spLocks noGrp="1"/>
          </p:cNvSpPr>
          <p:nvPr>
            <p:ph idx="1"/>
          </p:nvPr>
        </p:nvSpPr>
        <p:spPr>
          <a:xfrm>
            <a:off x="630936" y="2660904"/>
            <a:ext cx="6747764" cy="3547872"/>
          </a:xfrm>
        </p:spPr>
        <p:txBody>
          <a:bodyPr vert="horz" lIns="91440" tIns="45720" rIns="91440" bIns="45720" rtlCol="0" anchor="t">
            <a:normAutofit/>
          </a:bodyPr>
          <a:lstStyle/>
          <a:p>
            <a:pPr marL="0" indent="0">
              <a:buNone/>
            </a:pPr>
            <a:r>
              <a:rPr lang="en-GB" sz="2200" dirty="0" err="1">
                <a:hlinkClick r:id="rId3"/>
              </a:rPr>
              <a:t>My.Napier</a:t>
            </a:r>
            <a:r>
              <a:rPr lang="en-GB" sz="2200" dirty="0">
                <a:hlinkClick r:id="rId3"/>
              </a:rPr>
              <a:t> Artificial Intelligence Tools and your learning</a:t>
            </a:r>
            <a:r>
              <a:rPr lang="en-GB" sz="2200" dirty="0"/>
              <a:t> (for students)</a:t>
            </a:r>
            <a:endParaRPr lang="en-GB" sz="2200" dirty="0">
              <a:cs typeface="Calibri"/>
            </a:endParaRPr>
          </a:p>
          <a:p>
            <a:pPr marL="0" indent="0">
              <a:buNone/>
            </a:pPr>
            <a:endParaRPr lang="en-GB" sz="2200" dirty="0">
              <a:cs typeface="Calibri"/>
            </a:endParaRPr>
          </a:p>
          <a:p>
            <a:pPr marL="0" indent="0">
              <a:buNone/>
            </a:pPr>
            <a:r>
              <a:rPr lang="en-GB" sz="2200" dirty="0">
                <a:cs typeface="Calibri"/>
                <a:hlinkClick r:id="rId4"/>
              </a:rPr>
              <a:t>DLTE Artificial Intelligence and Learning Teaching and Assessment at ENU</a:t>
            </a:r>
            <a:r>
              <a:rPr lang="en-GB" sz="2200" dirty="0">
                <a:cs typeface="Calibri"/>
              </a:rPr>
              <a:t> (for staff)</a:t>
            </a:r>
          </a:p>
          <a:p>
            <a:endParaRPr lang="en-GB" sz="2200" dirty="0">
              <a:cs typeface="Calibri"/>
            </a:endParaRPr>
          </a:p>
          <a:p>
            <a:endParaRPr lang="en-GB" sz="2200" dirty="0">
              <a:ea typeface="Calibri"/>
              <a:cs typeface="Calibri"/>
            </a:endParaRPr>
          </a:p>
        </p:txBody>
      </p:sp>
      <p:sp>
        <p:nvSpPr>
          <p:cNvPr id="4" name="Rectangle 1">
            <a:extLst>
              <a:ext uri="{FF2B5EF4-FFF2-40B4-BE49-F238E27FC236}">
                <a16:creationId xmlns:a16="http://schemas.microsoft.com/office/drawing/2014/main" id="{A5234BA3-AD28-7D0C-3764-215D8C8A72CF}"/>
              </a:ext>
            </a:extLst>
          </p:cNvPr>
          <p:cNvSpPr>
            <a:spLocks noChangeArrowheads="1"/>
          </p:cNvSpPr>
          <p:nvPr/>
        </p:nvSpPr>
        <p:spPr bwMode="auto">
          <a:xfrm>
            <a:off x="73241" y="6340024"/>
            <a:ext cx="9070759"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5"/>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6"/>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795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08FC-E11B-2110-D7E2-72737A12AD40}"/>
              </a:ext>
            </a:extLst>
          </p:cNvPr>
          <p:cNvSpPr>
            <a:spLocks noGrp="1"/>
          </p:cNvSpPr>
          <p:nvPr>
            <p:ph type="title"/>
          </p:nvPr>
        </p:nvSpPr>
        <p:spPr/>
        <p:txBody>
          <a:bodyPr/>
          <a:lstStyle/>
          <a:p>
            <a:r>
              <a:rPr lang="en-GB" dirty="0"/>
              <a:t>Engaging with Gen AI &amp; Trust</a:t>
            </a:r>
          </a:p>
        </p:txBody>
      </p:sp>
      <p:sp>
        <p:nvSpPr>
          <p:cNvPr id="3" name="Content Placeholder 2">
            <a:extLst>
              <a:ext uri="{FF2B5EF4-FFF2-40B4-BE49-F238E27FC236}">
                <a16:creationId xmlns:a16="http://schemas.microsoft.com/office/drawing/2014/main" id="{2B00B1BB-D702-D028-69C0-27E474F9F247}"/>
              </a:ext>
            </a:extLst>
          </p:cNvPr>
          <p:cNvSpPr>
            <a:spLocks noGrp="1"/>
          </p:cNvSpPr>
          <p:nvPr>
            <p:ph idx="1"/>
          </p:nvPr>
        </p:nvSpPr>
        <p:spPr>
          <a:xfrm>
            <a:off x="635304" y="1690688"/>
            <a:ext cx="7892876" cy="4351338"/>
          </a:xfrm>
        </p:spPr>
        <p:txBody>
          <a:bodyPr>
            <a:normAutofit fontScale="92500" lnSpcReduction="10000"/>
          </a:bodyPr>
          <a:lstStyle/>
          <a:p>
            <a:r>
              <a:rPr lang="en-GB" dirty="0"/>
              <a:t>Reasons why students may use AI tools, it could be to:</a:t>
            </a:r>
          </a:p>
          <a:p>
            <a:pPr lvl="1"/>
            <a:r>
              <a:rPr lang="en-GB" i="1" dirty="0"/>
              <a:t>Understand the assignment task(s)</a:t>
            </a:r>
          </a:p>
          <a:p>
            <a:pPr lvl="1"/>
            <a:r>
              <a:rPr lang="en-GB" i="1" dirty="0"/>
              <a:t>Help structure their work</a:t>
            </a:r>
          </a:p>
          <a:p>
            <a:pPr lvl="1"/>
            <a:r>
              <a:rPr lang="en-GB" i="1" dirty="0"/>
              <a:t>Provide ideas to help make a start</a:t>
            </a:r>
          </a:p>
          <a:p>
            <a:pPr lvl="1"/>
            <a:r>
              <a:rPr lang="en-GB" i="1" dirty="0"/>
              <a:t>Re-phrase sentences or help with grammar</a:t>
            </a:r>
          </a:p>
          <a:p>
            <a:pPr lvl="1"/>
            <a:r>
              <a:rPr lang="en-GB" i="1" dirty="0"/>
              <a:t>Understand feedback on their work</a:t>
            </a:r>
          </a:p>
          <a:p>
            <a:pPr marL="457200" lvl="1" indent="0">
              <a:buNone/>
            </a:pPr>
            <a:endParaRPr lang="en-GB" dirty="0"/>
          </a:p>
          <a:p>
            <a:r>
              <a:rPr lang="en-GB" dirty="0"/>
              <a:t>Ask students:</a:t>
            </a:r>
          </a:p>
          <a:p>
            <a:pPr lvl="1"/>
            <a:r>
              <a:rPr lang="en-GB" dirty="0"/>
              <a:t>to share their understanding of AI, if and how they use AI</a:t>
            </a:r>
          </a:p>
          <a:p>
            <a:pPr lvl="1"/>
            <a:r>
              <a:rPr lang="en-GB" dirty="0"/>
              <a:t>why they use </a:t>
            </a:r>
            <a:r>
              <a:rPr lang="en-GB" i="1" dirty="0"/>
              <a:t>or</a:t>
            </a:r>
            <a:r>
              <a:rPr lang="en-GB" dirty="0"/>
              <a:t> do not use it</a:t>
            </a:r>
          </a:p>
          <a:p>
            <a:pPr lvl="1"/>
            <a:r>
              <a:rPr lang="en-GB" dirty="0"/>
              <a:t>what uses are acceptable by teaching staff (e.g. writing feedback)</a:t>
            </a:r>
          </a:p>
          <a:p>
            <a:endParaRPr lang="en-GB" dirty="0"/>
          </a:p>
        </p:txBody>
      </p:sp>
      <p:sp>
        <p:nvSpPr>
          <p:cNvPr id="4" name="Rectangle 1">
            <a:extLst>
              <a:ext uri="{FF2B5EF4-FFF2-40B4-BE49-F238E27FC236}">
                <a16:creationId xmlns:a16="http://schemas.microsoft.com/office/drawing/2014/main" id="{1EE7D32B-CAAA-9998-0402-F0F35A8F8977}"/>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C72D177D-B7EA-2D18-3405-828C2A79F9E0}"/>
              </a:ext>
            </a:extLst>
          </p:cNvPr>
          <p:cNvSpPr txBox="1"/>
          <p:nvPr/>
        </p:nvSpPr>
        <p:spPr>
          <a:xfrm>
            <a:off x="8790317" y="957532"/>
            <a:ext cx="3191774" cy="452431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t>[Instructions – please delete]</a:t>
            </a:r>
          </a:p>
          <a:p>
            <a:r>
              <a:rPr lang="en-GB" dirty="0"/>
              <a:t>Start from a position of trust with your students. Be honest about your own opinions and experience of Gen AI. </a:t>
            </a:r>
          </a:p>
          <a:p>
            <a:endParaRPr lang="en-GB" dirty="0"/>
          </a:p>
          <a:p>
            <a:r>
              <a:rPr lang="en-GB" dirty="0"/>
              <a:t>Show them examples (list left) of why they might use Gen AI. </a:t>
            </a:r>
          </a:p>
          <a:p>
            <a:endParaRPr lang="en-GB" dirty="0"/>
          </a:p>
          <a:p>
            <a:r>
              <a:rPr lang="en-GB" dirty="0"/>
              <a:t>Get to know your students: discussions, introductory </a:t>
            </a:r>
            <a:r>
              <a:rPr lang="en-GB" dirty="0" err="1"/>
              <a:t>Padlets</a:t>
            </a:r>
            <a:r>
              <a:rPr lang="en-GB" dirty="0"/>
              <a:t>, Menti, inviting them to include their own  experience/reflections into assessment work.</a:t>
            </a:r>
          </a:p>
          <a:p>
            <a:endParaRPr lang="en-GB" dirty="0"/>
          </a:p>
        </p:txBody>
      </p:sp>
    </p:spTree>
    <p:extLst>
      <p:ext uri="{BB962C8B-B14F-4D97-AF65-F5344CB8AC3E}">
        <p14:creationId xmlns:p14="http://schemas.microsoft.com/office/powerpoint/2010/main" val="219899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4B6A-4F07-4327-B152-5B4F60B53A5C}"/>
              </a:ext>
            </a:extLst>
          </p:cNvPr>
          <p:cNvSpPr>
            <a:spLocks noGrp="1"/>
          </p:cNvSpPr>
          <p:nvPr>
            <p:ph type="title"/>
          </p:nvPr>
        </p:nvSpPr>
        <p:spPr>
          <a:xfrm>
            <a:off x="838199" y="365125"/>
            <a:ext cx="10954109" cy="1325563"/>
          </a:xfrm>
        </p:spPr>
        <p:txBody>
          <a:bodyPr>
            <a:normAutofit/>
          </a:bodyPr>
          <a:lstStyle/>
          <a:p>
            <a:r>
              <a:rPr lang="en-GB" sz="4000" dirty="0"/>
              <a:t>Using Gen AI in learning and assessment preparation</a:t>
            </a:r>
          </a:p>
        </p:txBody>
      </p:sp>
      <p:sp>
        <p:nvSpPr>
          <p:cNvPr id="3" name="Content Placeholder 2">
            <a:extLst>
              <a:ext uri="{FF2B5EF4-FFF2-40B4-BE49-F238E27FC236}">
                <a16:creationId xmlns:a16="http://schemas.microsoft.com/office/drawing/2014/main" id="{3B988F1F-C2EF-EBF3-A0CD-81A8F8EBABCD}"/>
              </a:ext>
            </a:extLst>
          </p:cNvPr>
          <p:cNvSpPr>
            <a:spLocks noGrp="1"/>
          </p:cNvSpPr>
          <p:nvPr>
            <p:ph idx="1"/>
          </p:nvPr>
        </p:nvSpPr>
        <p:spPr>
          <a:xfrm>
            <a:off x="838200" y="1338606"/>
            <a:ext cx="10515600" cy="5154269"/>
          </a:xfrm>
        </p:spPr>
        <p:txBody>
          <a:bodyPr>
            <a:normAutofit/>
          </a:bodyPr>
          <a:lstStyle/>
          <a:p>
            <a:r>
              <a:rPr lang="en-GB" sz="1800" b="0" i="0" u="none" strike="noStrike" baseline="0" dirty="0">
                <a:solidFill>
                  <a:srgbClr val="000000"/>
                </a:solidFill>
                <a:latin typeface="Calibri" panose="020F0502020204030204" pitchFamily="34" charset="0"/>
              </a:rPr>
              <a:t>Artificial Intelligence (AI) tools are being developed rapidly and will continue to do so. It is likely that some of these tools may aid you when working on your learning and assessments for this module. </a:t>
            </a:r>
          </a:p>
          <a:p>
            <a:r>
              <a:rPr lang="en-GB" sz="1800" dirty="0">
                <a:solidFill>
                  <a:srgbClr val="000000"/>
                </a:solidFill>
                <a:latin typeface="Calibri" panose="020F0502020204030204" pitchFamily="34" charset="0"/>
              </a:rPr>
              <a:t>AI tools include:</a:t>
            </a:r>
          </a:p>
          <a:p>
            <a:pPr lvl="1"/>
            <a:r>
              <a:rPr lang="en-GB" sz="1400" b="0" i="0" u="none" strike="noStrike" baseline="0" dirty="0">
                <a:solidFill>
                  <a:srgbClr val="000000"/>
                </a:solidFill>
                <a:latin typeface="Calibri" panose="020F0502020204030204" pitchFamily="34" charset="0"/>
              </a:rPr>
              <a:t>ChatGPT or any interface which links to ChatGPT </a:t>
            </a:r>
            <a:r>
              <a:rPr lang="en-GB" sz="1400" dirty="0">
                <a:solidFill>
                  <a:srgbClr val="000000"/>
                </a:solidFill>
                <a:latin typeface="Calibri" panose="020F0502020204030204" pitchFamily="34" charset="0"/>
              </a:rPr>
              <a:t>such as apps</a:t>
            </a:r>
            <a:endParaRPr lang="en-GB" sz="1400" b="0" i="0" u="none" strike="noStrike" baseline="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Copilot (by Microsoft)</a:t>
            </a:r>
          </a:p>
          <a:p>
            <a:pPr lvl="1"/>
            <a:r>
              <a:rPr lang="en-GB" sz="1400" b="0" i="0" u="none" strike="noStrike" baseline="0" dirty="0">
                <a:solidFill>
                  <a:srgbClr val="000000"/>
                </a:solidFill>
                <a:latin typeface="Calibri" panose="020F0502020204030204" pitchFamily="34" charset="0"/>
              </a:rPr>
              <a:t>Gemini (by Google) </a:t>
            </a:r>
          </a:p>
          <a:p>
            <a:pPr lvl="1"/>
            <a:r>
              <a:rPr lang="en-GB" sz="1400" b="0" i="0" u="none" strike="noStrike" baseline="0" dirty="0">
                <a:solidFill>
                  <a:srgbClr val="000000"/>
                </a:solidFill>
                <a:latin typeface="Calibri" panose="020F0502020204030204" pitchFamily="34" charset="0"/>
              </a:rPr>
              <a:t>Dall-e (image generation)</a:t>
            </a:r>
          </a:p>
          <a:p>
            <a:pPr lvl="1"/>
            <a:r>
              <a:rPr lang="en-GB" sz="1400" b="0" i="0" u="none" strike="noStrike" baseline="0" dirty="0">
                <a:solidFill>
                  <a:srgbClr val="000000"/>
                </a:solidFill>
                <a:latin typeface="Calibri" panose="020F0502020204030204" pitchFamily="34" charset="0"/>
              </a:rPr>
              <a:t>Grammarly </a:t>
            </a:r>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As AI is impacting all sectors of society including law and </a:t>
            </a:r>
            <a:r>
              <a:rPr lang="en-GB" sz="1800" dirty="0">
                <a:solidFill>
                  <a:srgbClr val="000000"/>
                </a:solidFill>
                <a:latin typeface="Calibri" panose="020F0502020204030204" pitchFamily="34" charset="0"/>
              </a:rPr>
              <a:t>education as well as </a:t>
            </a:r>
            <a:r>
              <a:rPr lang="en-GB" sz="1800" b="1" dirty="0">
                <a:solidFill>
                  <a:srgbClr val="000000"/>
                </a:solidFill>
                <a:latin typeface="Calibri" panose="020F0502020204030204" pitchFamily="34" charset="0"/>
              </a:rPr>
              <a:t>YOUR SUBJECT/DISCIPLINE/MODULE TOPIC (</a:t>
            </a:r>
            <a:r>
              <a:rPr lang="en-GB" sz="1800" b="1" i="1" dirty="0">
                <a:solidFill>
                  <a:srgbClr val="000000"/>
                </a:solidFill>
                <a:latin typeface="Calibri" panose="020F0502020204030204" pitchFamily="34" charset="0"/>
              </a:rPr>
              <a:t>delete/add as applicable</a:t>
            </a:r>
            <a:r>
              <a:rPr lang="en-GB" sz="1800" b="1" dirty="0">
                <a:solidFill>
                  <a:srgbClr val="000000"/>
                </a:solidFill>
                <a:latin typeface="Calibri" panose="020F0502020204030204" pitchFamily="34" charset="0"/>
              </a:rPr>
              <a:t>)</a:t>
            </a:r>
            <a:r>
              <a:rPr lang="en-GB" sz="1800" b="0" i="0" u="none" strike="noStrike" baseline="0" dirty="0">
                <a:solidFill>
                  <a:srgbClr val="000000"/>
                </a:solidFill>
                <a:latin typeface="Calibri" panose="020F0502020204030204" pitchFamily="34" charset="0"/>
              </a:rPr>
              <a:t>, we encourage you to become familiar with these tools if you wish. </a:t>
            </a:r>
          </a:p>
          <a:p>
            <a:r>
              <a:rPr lang="en-GB" sz="1800" b="0" i="0" u="none" strike="noStrike" baseline="0" dirty="0">
                <a:solidFill>
                  <a:srgbClr val="000000"/>
                </a:solidFill>
                <a:latin typeface="Calibri" panose="020F0502020204030204" pitchFamily="34" charset="0"/>
              </a:rPr>
              <a:t>It is likely that you will encounter AI tools in your career and personal life beyond university. Developing a critical understanding of their strengths and limitations will enhance your ability to use or evaluate these tools effectively for various purposes, while also supporting your learning and critical thinking skills.</a:t>
            </a:r>
            <a:endParaRPr lang="en-GB" sz="1400" dirty="0">
              <a:solidFill>
                <a:srgbClr val="000000"/>
              </a:solidFill>
              <a:latin typeface="Calibri" panose="020F0502020204030204" pitchFamily="34" charset="0"/>
            </a:endParaRPr>
          </a:p>
          <a:p>
            <a:pPr marL="0" indent="0">
              <a:buNone/>
            </a:pPr>
            <a:endParaRPr lang="en-GB" sz="1400" dirty="0">
              <a:solidFill>
                <a:srgbClr val="000000"/>
              </a:solidFill>
              <a:latin typeface="Calibri" panose="020F0502020204030204" pitchFamily="34" charset="0"/>
            </a:endParaRPr>
          </a:p>
          <a:p>
            <a:pPr marL="0" indent="0">
              <a:buNone/>
            </a:pPr>
            <a:r>
              <a:rPr lang="en-GB" sz="1400" dirty="0">
                <a:solidFill>
                  <a:srgbClr val="000000"/>
                </a:solidFill>
                <a:latin typeface="Calibri" panose="020F0502020204030204" pitchFamily="34" charset="0"/>
              </a:rPr>
              <a:t>(Drumm, 2023)</a:t>
            </a:r>
            <a:endParaRPr lang="en-GB" sz="1800" dirty="0">
              <a:solidFill>
                <a:srgbClr val="000000"/>
              </a:solidFill>
              <a:latin typeface="Calibri" panose="020F0502020204030204" pitchFamily="34" charset="0"/>
            </a:endParaRPr>
          </a:p>
        </p:txBody>
      </p:sp>
      <p:sp>
        <p:nvSpPr>
          <p:cNvPr id="4" name="Rectangle 1">
            <a:extLst>
              <a:ext uri="{FF2B5EF4-FFF2-40B4-BE49-F238E27FC236}">
                <a16:creationId xmlns:a16="http://schemas.microsoft.com/office/drawing/2014/main" id="{3C26460A-49ED-2F31-5913-55B7D1A0B0E7}"/>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138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D29F-51EC-29C0-69EC-B89DE7169510}"/>
              </a:ext>
            </a:extLst>
          </p:cNvPr>
          <p:cNvSpPr>
            <a:spLocks noGrp="1"/>
          </p:cNvSpPr>
          <p:nvPr>
            <p:ph type="title"/>
          </p:nvPr>
        </p:nvSpPr>
        <p:spPr/>
        <p:txBody>
          <a:bodyPr/>
          <a:lstStyle/>
          <a:p>
            <a:r>
              <a:rPr lang="en-GB" dirty="0"/>
              <a:t>Three Rules of Gen AI tool use</a:t>
            </a:r>
          </a:p>
        </p:txBody>
      </p:sp>
      <p:sp>
        <p:nvSpPr>
          <p:cNvPr id="3" name="Content Placeholder 2">
            <a:extLst>
              <a:ext uri="{FF2B5EF4-FFF2-40B4-BE49-F238E27FC236}">
                <a16:creationId xmlns:a16="http://schemas.microsoft.com/office/drawing/2014/main" id="{2881D3CC-BA54-4310-1A1F-E44C7166DE6C}"/>
              </a:ext>
            </a:extLst>
          </p:cNvPr>
          <p:cNvSpPr>
            <a:spLocks noGrp="1"/>
          </p:cNvSpPr>
          <p:nvPr>
            <p:ph idx="1"/>
          </p:nvPr>
        </p:nvSpPr>
        <p:spPr>
          <a:xfrm>
            <a:off x="838200" y="1565566"/>
            <a:ext cx="10515600" cy="4617120"/>
          </a:xfrm>
        </p:spPr>
        <p:txBody>
          <a:bodyPr vert="horz" lIns="91440" tIns="45720" rIns="91440" bIns="45720" rtlCol="0" anchor="t">
            <a:normAutofit/>
          </a:bodyPr>
          <a:lstStyle/>
          <a:p>
            <a:pPr marL="342900" indent="-342900">
              <a:buFont typeface="+mj-lt"/>
              <a:buAutoNum type="arabicPeriod"/>
            </a:pPr>
            <a:r>
              <a:rPr lang="en-GB" sz="1800" b="0" i="0" u="none" strike="noStrike" baseline="0" dirty="0">
                <a:solidFill>
                  <a:srgbClr val="000000"/>
                </a:solidFill>
                <a:latin typeface="Calibri" panose="020F0502020204030204" pitchFamily="34" charset="0"/>
              </a:rPr>
              <a:t> </a:t>
            </a:r>
            <a:r>
              <a:rPr lang="en-GB" sz="1800" b="1" i="0" u="none" strike="noStrike" baseline="0" dirty="0">
                <a:solidFill>
                  <a:srgbClr val="000000"/>
                </a:solidFill>
                <a:latin typeface="Calibri" panose="020F0502020204030204" pitchFamily="34" charset="0"/>
              </a:rPr>
              <a:t>Always look at the any Gen AI-generated output with a critical eye. Ask: </a:t>
            </a:r>
          </a:p>
          <a:p>
            <a:pPr lvl="1"/>
            <a:r>
              <a:rPr lang="en-GB" sz="1400" b="0" i="0" u="none" strike="noStrike" baseline="0" dirty="0">
                <a:solidFill>
                  <a:srgbClr val="000000"/>
                </a:solidFill>
                <a:latin typeface="Calibri" panose="020F0502020204030204" pitchFamily="34" charset="0"/>
              </a:rPr>
              <a:t>Is it factually </a:t>
            </a:r>
            <a:r>
              <a:rPr lang="en-GB" sz="1400" b="1" i="0" u="none" strike="noStrike" baseline="0" dirty="0">
                <a:solidFill>
                  <a:srgbClr val="000000"/>
                </a:solidFill>
                <a:latin typeface="Calibri" panose="020F0502020204030204" pitchFamily="34" charset="0"/>
              </a:rPr>
              <a:t>accurate</a:t>
            </a:r>
            <a:r>
              <a:rPr lang="en-GB" sz="1400" b="0" i="0" u="none" strike="noStrike" baseline="0" dirty="0">
                <a:solidFill>
                  <a:srgbClr val="000000"/>
                </a:solidFill>
                <a:latin typeface="Calibri" panose="020F0502020204030204" pitchFamily="34" charset="0"/>
              </a:rPr>
              <a:t>? </a:t>
            </a:r>
            <a:r>
              <a:rPr lang="en-GB" sz="1400" i="1" dirty="0">
                <a:solidFill>
                  <a:srgbClr val="000000"/>
                </a:solidFill>
              </a:rPr>
              <a:t>E</a:t>
            </a:r>
            <a:r>
              <a:rPr lang="en-GB" sz="1400" b="0" i="1" u="none" strike="noStrike" baseline="0" dirty="0">
                <a:solidFill>
                  <a:srgbClr val="000000"/>
                </a:solidFill>
              </a:rPr>
              <a:t>ven though it sounds confident, </a:t>
            </a:r>
            <a:r>
              <a:rPr lang="en-GB" sz="1400" b="0" i="1" u="sng" strike="noStrike" baseline="0" dirty="0">
                <a:solidFill>
                  <a:srgbClr val="000000"/>
                </a:solidFill>
              </a:rPr>
              <a:t>it does not know</a:t>
            </a:r>
            <a:r>
              <a:rPr lang="en-GB" sz="1400" b="0" i="1" u="none" strike="noStrike" baseline="0" dirty="0">
                <a:solidFill>
                  <a:srgbClr val="000000"/>
                </a:solidFill>
              </a:rPr>
              <a:t> anything, it is only guessing the next most likely word. </a:t>
            </a:r>
            <a:endParaRPr lang="en-GB" sz="1400" dirty="0">
              <a:solidFill>
                <a:srgbClr val="000000"/>
              </a:solidFill>
            </a:endParaRPr>
          </a:p>
          <a:p>
            <a:pPr lvl="1"/>
            <a:r>
              <a:rPr lang="en-GB" sz="1400" b="0" i="0" u="none" strike="noStrike" baseline="0" dirty="0">
                <a:solidFill>
                  <a:srgbClr val="000000"/>
                </a:solidFill>
                <a:latin typeface="Calibri" panose="020F0502020204030204" pitchFamily="34" charset="0"/>
              </a:rPr>
              <a:t>Is it </a:t>
            </a:r>
            <a:r>
              <a:rPr lang="en-GB" sz="1400" b="1" i="0" u="none" strike="noStrike" baseline="0" dirty="0">
                <a:solidFill>
                  <a:srgbClr val="000000"/>
                </a:solidFill>
                <a:latin typeface="Calibri" panose="020F0502020204030204" pitchFamily="34" charset="0"/>
              </a:rPr>
              <a:t>appropriate </a:t>
            </a:r>
            <a:r>
              <a:rPr lang="en-GB" sz="1400" b="0" i="0" u="none" strike="noStrike" baseline="0" dirty="0">
                <a:solidFill>
                  <a:srgbClr val="000000"/>
                </a:solidFill>
                <a:latin typeface="Calibri" panose="020F0502020204030204" pitchFamily="34" charset="0"/>
              </a:rPr>
              <a:t>for your context and topic? </a:t>
            </a:r>
            <a:r>
              <a:rPr lang="en-GB" sz="1400" b="0" i="1" u="none" strike="noStrike" baseline="0" dirty="0">
                <a:solidFill>
                  <a:srgbClr val="000000"/>
                </a:solidFill>
                <a:latin typeface="Calibri" panose="020F0502020204030204" pitchFamily="34" charset="0"/>
              </a:rPr>
              <a:t>How much access does the tool have to specialised knowledge?</a:t>
            </a:r>
            <a:endParaRPr lang="en-GB" sz="140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Does it contain any possible </a:t>
            </a:r>
            <a:r>
              <a:rPr lang="en-GB" sz="1400" b="1" i="0" u="none" strike="noStrike" baseline="0" dirty="0">
                <a:solidFill>
                  <a:srgbClr val="000000"/>
                </a:solidFill>
                <a:latin typeface="Calibri" panose="020F0502020204030204" pitchFamily="34" charset="0"/>
              </a:rPr>
              <a:t>bias</a:t>
            </a:r>
            <a:r>
              <a:rPr lang="en-GB" sz="1400" b="0" i="0" u="none" strike="noStrike" baseline="0" dirty="0">
                <a:solidFill>
                  <a:srgbClr val="000000"/>
                </a:solidFill>
                <a:latin typeface="Calibri" panose="020F0502020204030204" pitchFamily="34" charset="0"/>
              </a:rPr>
              <a:t>? </a:t>
            </a:r>
            <a:r>
              <a:rPr lang="en-GB" sz="1400" b="0" i="1" u="none" strike="noStrike" baseline="0" dirty="0">
                <a:solidFill>
                  <a:srgbClr val="000000"/>
                </a:solidFill>
                <a:latin typeface="Calibri" panose="020F0502020204030204" pitchFamily="34" charset="0"/>
              </a:rPr>
              <a:t>Is this content perpetuating dominant ways of thinking and excluding marginalised or non-Western perspectives? </a:t>
            </a:r>
            <a:endParaRPr lang="en-GB" sz="1400" dirty="0">
              <a:solidFill>
                <a:srgbClr val="000000"/>
              </a:solidFill>
              <a:latin typeface="Calibri" panose="020F0502020204030204" pitchFamily="34" charset="0"/>
            </a:endParaRPr>
          </a:p>
          <a:p>
            <a:pPr lvl="1"/>
            <a:r>
              <a:rPr lang="en-GB" sz="1400" b="0" i="0" u="none" strike="noStrike" baseline="0" dirty="0">
                <a:solidFill>
                  <a:srgbClr val="000000"/>
                </a:solidFill>
                <a:latin typeface="Calibri" panose="020F0502020204030204" pitchFamily="34" charset="0"/>
              </a:rPr>
              <a:t>Is it too </a:t>
            </a:r>
            <a:r>
              <a:rPr lang="en-GB" sz="1400" b="1" i="0" u="none" strike="noStrike" baseline="0" dirty="0">
                <a:solidFill>
                  <a:srgbClr val="000000"/>
                </a:solidFill>
                <a:latin typeface="Calibri" panose="020F0502020204030204" pitchFamily="34" charset="0"/>
              </a:rPr>
              <a:t>generalised </a:t>
            </a:r>
            <a:r>
              <a:rPr lang="en-GB" sz="1400" b="0" i="0" u="none" strike="noStrike" baseline="0" dirty="0">
                <a:solidFill>
                  <a:srgbClr val="000000"/>
                </a:solidFill>
                <a:latin typeface="Calibri" panose="020F0502020204030204" pitchFamily="34" charset="0"/>
              </a:rPr>
              <a:t>or superficial? </a:t>
            </a:r>
            <a:r>
              <a:rPr lang="en-GB" sz="1400" b="0" i="1" u="none" strike="noStrike" baseline="0" dirty="0">
                <a:solidFill>
                  <a:srgbClr val="000000"/>
                </a:solidFill>
                <a:latin typeface="Calibri" panose="020F0502020204030204" pitchFamily="34" charset="0"/>
              </a:rPr>
              <a:t>Look out for bland content which says very little or promotes false balance </a:t>
            </a:r>
            <a:r>
              <a:rPr lang="en-GB" sz="1400" i="1" dirty="0">
                <a:solidFill>
                  <a:srgbClr val="000000"/>
                </a:solidFill>
                <a:latin typeface="Calibri" panose="020F0502020204030204" pitchFamily="34" charset="0"/>
              </a:rPr>
              <a:t>e.g. </a:t>
            </a:r>
            <a:r>
              <a:rPr lang="en-GB" sz="1400" b="0" i="1" u="none" strike="noStrike" baseline="0" dirty="0">
                <a:solidFill>
                  <a:srgbClr val="000000"/>
                </a:solidFill>
                <a:latin typeface="Calibri" panose="020F0502020204030204" pitchFamily="34" charset="0"/>
              </a:rPr>
              <a:t>“on the other hand…”. </a:t>
            </a:r>
          </a:p>
          <a:p>
            <a:pPr lvl="1"/>
            <a:endParaRPr lang="en-GB" sz="1400" dirty="0">
              <a:solidFill>
                <a:srgbClr val="000000"/>
              </a:solidFill>
              <a:latin typeface="Calibri" panose="020F0502020204030204" pitchFamily="34" charset="0"/>
            </a:endParaRPr>
          </a:p>
          <a:p>
            <a:pPr marL="342900" indent="-342900">
              <a:buFont typeface="+mj-lt"/>
              <a:buAutoNum type="arabicPeriod"/>
            </a:pPr>
            <a:r>
              <a:rPr lang="en-GB" sz="1800" b="1" u="none" strike="noStrike" baseline="0" dirty="0">
                <a:solidFill>
                  <a:srgbClr val="000000"/>
                </a:solidFill>
                <a:latin typeface="Calibri" panose="020F0502020204030204" pitchFamily="34" charset="0"/>
              </a:rPr>
              <a:t>Use the content to </a:t>
            </a:r>
            <a:r>
              <a:rPr lang="en-GB" sz="1800" b="1" u="sng" strike="noStrike" baseline="0" dirty="0">
                <a:solidFill>
                  <a:srgbClr val="000000"/>
                </a:solidFill>
                <a:latin typeface="Calibri" panose="020F0502020204030204" pitchFamily="34" charset="0"/>
              </a:rPr>
              <a:t>help</a:t>
            </a:r>
            <a:r>
              <a:rPr lang="en-GB" sz="1800" b="1" u="none" strike="noStrike" baseline="0" dirty="0">
                <a:solidFill>
                  <a:srgbClr val="000000"/>
                </a:solidFill>
                <a:latin typeface="Calibri" panose="020F0502020204030204" pitchFamily="34" charset="0"/>
              </a:rPr>
              <a:t> your learning, </a:t>
            </a:r>
            <a:r>
              <a:rPr lang="en-GB" sz="1800" b="1" u="sng" strike="noStrike" baseline="0" dirty="0">
                <a:solidFill>
                  <a:srgbClr val="000000"/>
                </a:solidFill>
                <a:latin typeface="Calibri" panose="020F0502020204030204" pitchFamily="34" charset="0"/>
              </a:rPr>
              <a:t>not replace your learning</a:t>
            </a:r>
            <a:r>
              <a:rPr lang="en-GB" sz="1800" b="1" u="none" strike="noStrike" baseline="0" dirty="0">
                <a:solidFill>
                  <a:srgbClr val="000000"/>
                </a:solidFill>
                <a:latin typeface="Calibri" panose="020F0502020204030204" pitchFamily="34" charset="0"/>
              </a:rPr>
              <a:t>.</a:t>
            </a:r>
            <a:r>
              <a:rPr lang="en-GB" sz="1800" b="0" i="0" u="none" strike="noStrike" baseline="0" dirty="0">
                <a:solidFill>
                  <a:srgbClr val="000000"/>
                </a:solidFill>
                <a:latin typeface="Calibri" panose="020F0502020204030204" pitchFamily="34" charset="0"/>
              </a:rPr>
              <a:t> Develop the skills to critically assess AI created content; this will help you review, evaluate and improve your own work. </a:t>
            </a:r>
          </a:p>
          <a:p>
            <a:pPr marL="342900" indent="-342900">
              <a:buFont typeface="+mj-lt"/>
              <a:buAutoNum type="arabicPeriod"/>
            </a:pPr>
            <a:endParaRPr lang="en-GB" sz="2200" dirty="0">
              <a:solidFill>
                <a:srgbClr val="000000"/>
              </a:solidFill>
              <a:latin typeface="Calibri" panose="020F0502020204030204" pitchFamily="34" charset="0"/>
            </a:endParaRP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Always </a:t>
            </a:r>
            <a:r>
              <a:rPr lang="en-GB" sz="1800" b="1" i="0" u="none" strike="noStrike" baseline="0" dirty="0">
                <a:solidFill>
                  <a:srgbClr val="000000"/>
                </a:solidFill>
                <a:latin typeface="Calibri" panose="020F0502020204030204" pitchFamily="34" charset="0"/>
              </a:rPr>
              <a:t>correct, refine and improve </a:t>
            </a:r>
            <a:r>
              <a:rPr lang="en-GB" sz="1800" b="0" i="0" u="none" strike="noStrike" baseline="0" dirty="0">
                <a:solidFill>
                  <a:srgbClr val="000000"/>
                </a:solidFill>
                <a:latin typeface="Calibri" panose="020F0502020204030204" pitchFamily="34" charset="0"/>
              </a:rPr>
              <a:t>any AI created content, and remember to </a:t>
            </a:r>
            <a:r>
              <a:rPr lang="en-GB" sz="1800" b="1" i="0" u="none" strike="noStrike" baseline="0" dirty="0">
                <a:solidFill>
                  <a:srgbClr val="000000"/>
                </a:solidFill>
                <a:latin typeface="Calibri" panose="020F0502020204030204" pitchFamily="34" charset="0"/>
              </a:rPr>
              <a:t>document what changes you make</a:t>
            </a:r>
            <a:r>
              <a:rPr lang="en-GB" sz="1800" b="0" i="0" u="none" strike="noStrike" baseline="0" dirty="0">
                <a:solidFill>
                  <a:srgbClr val="000000"/>
                </a:solidFill>
                <a:latin typeface="Calibri" panose="020F0502020204030204" pitchFamily="34" charset="0"/>
              </a:rPr>
              <a:t>. Using Gen AI tools can provide a foundation on top of which you can start to add your original ideas and unique perspective. </a:t>
            </a:r>
          </a:p>
          <a:p>
            <a:pPr marL="342900" indent="-342900">
              <a:buFont typeface="+mj-lt"/>
              <a:buAutoNum type="arabicPeriod"/>
            </a:pPr>
            <a:endParaRPr lang="en-GB" sz="1800" dirty="0">
              <a:solidFill>
                <a:srgbClr val="000000"/>
              </a:solidFill>
              <a:latin typeface="Calibri" panose="020F0502020204030204" pitchFamily="34" charset="0"/>
            </a:endParaRPr>
          </a:p>
          <a:p>
            <a:pPr marL="0" indent="0">
              <a:buNone/>
            </a:pPr>
            <a:r>
              <a:rPr lang="en-GB" sz="1400" dirty="0">
                <a:solidFill>
                  <a:srgbClr val="000000"/>
                </a:solidFill>
                <a:latin typeface="Calibri" panose="020F0502020204030204" pitchFamily="34" charset="0"/>
              </a:rPr>
              <a:t>(Drumm, 2023)</a:t>
            </a:r>
            <a:endParaRPr lang="en-GB" sz="1800" dirty="0">
              <a:solidFill>
                <a:srgbClr val="000000"/>
              </a:solidFill>
              <a:latin typeface="Calibri" panose="020F0502020204030204" pitchFamily="34" charset="0"/>
            </a:endParaRPr>
          </a:p>
          <a:p>
            <a:pPr marL="342900" indent="-342900">
              <a:buFont typeface="+mj-lt"/>
              <a:buAutoNum type="arabicPeriod"/>
            </a:pPr>
            <a:endParaRPr lang="en-GB" sz="1400" b="0" i="0" u="none" strike="noStrike" baseline="0" dirty="0">
              <a:solidFill>
                <a:srgbClr val="000000"/>
              </a:solidFill>
              <a:latin typeface="Calibri" panose="020F0502020204030204" pitchFamily="34" charset="0"/>
            </a:endParaRPr>
          </a:p>
          <a:p>
            <a:pPr marL="342900" indent="-342900">
              <a:buFont typeface="+mj-lt"/>
              <a:buAutoNum type="arabicPeriod"/>
            </a:pPr>
            <a:endParaRPr lang="en-GB" sz="1800" b="0" i="0" u="none" strike="noStrike" baseline="0" dirty="0">
              <a:solidFill>
                <a:srgbClr val="000000"/>
              </a:solidFill>
              <a:latin typeface="Calibri" panose="020F0502020204030204" pitchFamily="34" charset="0"/>
            </a:endParaRPr>
          </a:p>
        </p:txBody>
      </p:sp>
      <p:sp>
        <p:nvSpPr>
          <p:cNvPr id="4" name="Rectangle 1">
            <a:extLst>
              <a:ext uri="{FF2B5EF4-FFF2-40B4-BE49-F238E27FC236}">
                <a16:creationId xmlns:a16="http://schemas.microsoft.com/office/drawing/2014/main" id="{6D9A96EF-BB50-D277-928A-5F846FB59AC4}"/>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24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A865-13F5-CF30-147A-86FEAA558FB8}"/>
              </a:ext>
            </a:extLst>
          </p:cNvPr>
          <p:cNvSpPr>
            <a:spLocks noGrp="1"/>
          </p:cNvSpPr>
          <p:nvPr>
            <p:ph type="title"/>
          </p:nvPr>
        </p:nvSpPr>
        <p:spPr/>
        <p:txBody>
          <a:bodyPr/>
          <a:lstStyle/>
          <a:p>
            <a:r>
              <a:rPr lang="en-GB"/>
              <a:t>Using AI in Learning: Types, Tools and Uses</a:t>
            </a:r>
          </a:p>
        </p:txBody>
      </p:sp>
      <p:graphicFrame>
        <p:nvGraphicFramePr>
          <p:cNvPr id="4" name="Content Placeholder 3">
            <a:extLst>
              <a:ext uri="{FF2B5EF4-FFF2-40B4-BE49-F238E27FC236}">
                <a16:creationId xmlns:a16="http://schemas.microsoft.com/office/drawing/2014/main" id="{3C5F1A57-47B2-E6CE-0DD3-34EAC6EB5DEC}"/>
              </a:ext>
            </a:extLst>
          </p:cNvPr>
          <p:cNvGraphicFramePr>
            <a:graphicFrameLocks noGrp="1"/>
          </p:cNvGraphicFramePr>
          <p:nvPr>
            <p:ph idx="1"/>
          </p:nvPr>
        </p:nvGraphicFramePr>
        <p:xfrm>
          <a:off x="913701" y="1751594"/>
          <a:ext cx="10515600" cy="4053840"/>
        </p:xfrm>
        <a:graphic>
          <a:graphicData uri="http://schemas.openxmlformats.org/drawingml/2006/table">
            <a:tbl>
              <a:tblPr/>
              <a:tblGrid>
                <a:gridCol w="3505200">
                  <a:extLst>
                    <a:ext uri="{9D8B030D-6E8A-4147-A177-3AD203B41FA5}">
                      <a16:colId xmlns:a16="http://schemas.microsoft.com/office/drawing/2014/main" val="49027642"/>
                    </a:ext>
                  </a:extLst>
                </a:gridCol>
                <a:gridCol w="3505200">
                  <a:extLst>
                    <a:ext uri="{9D8B030D-6E8A-4147-A177-3AD203B41FA5}">
                      <a16:colId xmlns:a16="http://schemas.microsoft.com/office/drawing/2014/main" val="113496733"/>
                    </a:ext>
                  </a:extLst>
                </a:gridCol>
                <a:gridCol w="3505200">
                  <a:extLst>
                    <a:ext uri="{9D8B030D-6E8A-4147-A177-3AD203B41FA5}">
                      <a16:colId xmlns:a16="http://schemas.microsoft.com/office/drawing/2014/main" val="557146675"/>
                    </a:ext>
                  </a:extLst>
                </a:gridCol>
              </a:tblGrid>
              <a:tr h="0">
                <a:tc>
                  <a:txBody>
                    <a:bodyPr/>
                    <a:lstStyle/>
                    <a:p>
                      <a:pPr algn="l"/>
                      <a:r>
                        <a:rPr lang="en-GB" b="0">
                          <a:effectLst/>
                          <a:latin typeface="Google Sans"/>
                        </a:rPr>
                        <a:t>Type</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GB" b="0">
                          <a:effectLst/>
                          <a:latin typeface="Google Sans"/>
                        </a:rPr>
                        <a:t>What it does</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n-GB" b="0">
                          <a:effectLst/>
                          <a:latin typeface="Google Sans"/>
                        </a:rPr>
                        <a:t>Example tools</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88761944"/>
                  </a:ext>
                </a:extLst>
              </a:tr>
              <a:tr h="0">
                <a:tc>
                  <a:txBody>
                    <a:bodyPr/>
                    <a:lstStyle/>
                    <a:p>
                      <a:r>
                        <a:rPr lang="en-GB" b="1">
                          <a:effectLst/>
                          <a:latin typeface="Google Sans"/>
                        </a:rPr>
                        <a:t>Conversational AI (Chatbots)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dirty="0">
                          <a:effectLst/>
                          <a:latin typeface="Google Sans"/>
                        </a:rPr>
                        <a:t>Generates dialogues and responds to user queries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nl-NL" b="0" dirty="0">
                          <a:effectLst/>
                          <a:latin typeface="Google Sans"/>
                        </a:rPr>
                        <a:t>ChatGPT, Gemini, Copilot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3741284767"/>
                  </a:ext>
                </a:extLst>
              </a:tr>
              <a:tr h="0">
                <a:tc>
                  <a:txBody>
                    <a:bodyPr/>
                    <a:lstStyle/>
                    <a:p>
                      <a:r>
                        <a:rPr lang="en-GB" b="1">
                          <a:effectLst/>
                          <a:latin typeface="Google Sans"/>
                        </a:rPr>
                        <a:t>Writing AI/Assistant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Assists with writing by editing, rephrasing, and rewriting text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Grammarly, QuillBot, Hemingway Editor</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19013717"/>
                  </a:ext>
                </a:extLst>
              </a:tr>
              <a:tr h="0">
                <a:tc>
                  <a:txBody>
                    <a:bodyPr/>
                    <a:lstStyle/>
                    <a:p>
                      <a:r>
                        <a:rPr lang="en-GB" b="1">
                          <a:effectLst/>
                          <a:latin typeface="Google Sans"/>
                        </a:rPr>
                        <a:t>Educational AI/Applications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a:effectLst/>
                          <a:latin typeface="Google Sans"/>
                        </a:rPr>
                        <a:t>Provides answers to questions and completes various homework tasks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r>
                        <a:rPr lang="en-GB" b="0">
                          <a:effectLst/>
                          <a:latin typeface="Google Sans"/>
                        </a:rPr>
                        <a:t>Course Hero, Photomath, Wolfram Alpha, Socratic</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3720267414"/>
                  </a:ext>
                </a:extLst>
              </a:tr>
              <a:tr h="0">
                <a:tc>
                  <a:txBody>
                    <a:bodyPr/>
                    <a:lstStyle/>
                    <a:p>
                      <a:r>
                        <a:rPr lang="en-GB" b="1">
                          <a:effectLst/>
                          <a:latin typeface="Google Sans"/>
                        </a:rPr>
                        <a:t>Voice AI/Assistant</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GB" b="0">
                          <a:effectLst/>
                          <a:latin typeface="Google Sans"/>
                        </a:rPr>
                        <a:t>Responds to voice commands and operates various device functions</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it-IT" b="0" dirty="0">
                          <a:effectLst/>
                          <a:latin typeface="Google Sans"/>
                        </a:rPr>
                        <a:t>Siri, Alexa, Google Assistant, Cortana</a:t>
                      </a:r>
                    </a:p>
                  </a:txBody>
                  <a:tcPr marL="152400" marR="152400" marT="152400" marB="1524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53308649"/>
                  </a:ext>
                </a:extLst>
              </a:tr>
            </a:tbl>
          </a:graphicData>
        </a:graphic>
      </p:graphicFrame>
      <p:sp>
        <p:nvSpPr>
          <p:cNvPr id="6" name="TextBox 5">
            <a:extLst>
              <a:ext uri="{FF2B5EF4-FFF2-40B4-BE49-F238E27FC236}">
                <a16:creationId xmlns:a16="http://schemas.microsoft.com/office/drawing/2014/main" id="{BD963B80-F450-4CD3-5F11-3C6D756D2734}"/>
              </a:ext>
            </a:extLst>
          </p:cNvPr>
          <p:cNvSpPr txBox="1"/>
          <p:nvPr/>
        </p:nvSpPr>
        <p:spPr>
          <a:xfrm>
            <a:off x="3212432" y="6074004"/>
            <a:ext cx="8802315" cy="307777"/>
          </a:xfrm>
          <a:prstGeom prst="rect">
            <a:avLst/>
          </a:prstGeom>
          <a:noFill/>
        </p:spPr>
        <p:txBody>
          <a:bodyPr wrap="square">
            <a:spAutoFit/>
          </a:bodyPr>
          <a:lstStyle/>
          <a:p>
            <a:r>
              <a:rPr lang="en-GB" sz="1400" dirty="0"/>
              <a:t>Adapted from </a:t>
            </a:r>
            <a:r>
              <a:rPr lang="en-GB" sz="1400" dirty="0" err="1"/>
              <a:t>Honorlock</a:t>
            </a:r>
            <a:r>
              <a:rPr lang="en-GB" sz="1400" dirty="0"/>
              <a:t> (2023) rephrased using Bard Enterprise (now Google Gemini) (16/11/23)</a:t>
            </a:r>
          </a:p>
        </p:txBody>
      </p:sp>
      <p:sp>
        <p:nvSpPr>
          <p:cNvPr id="3" name="Rectangle 1">
            <a:extLst>
              <a:ext uri="{FF2B5EF4-FFF2-40B4-BE49-F238E27FC236}">
                <a16:creationId xmlns:a16="http://schemas.microsoft.com/office/drawing/2014/main" id="{01AB54EB-5FF5-EF0B-DAF4-5037F4596209}"/>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958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4805-8E8A-529A-5ECB-9C8301696021}"/>
              </a:ext>
            </a:extLst>
          </p:cNvPr>
          <p:cNvSpPr>
            <a:spLocks noGrp="1"/>
          </p:cNvSpPr>
          <p:nvPr>
            <p:ph type="title"/>
          </p:nvPr>
        </p:nvSpPr>
        <p:spPr>
          <a:xfrm>
            <a:off x="611125" y="111354"/>
            <a:ext cx="10903788" cy="1339940"/>
          </a:xfrm>
        </p:spPr>
        <p:txBody>
          <a:bodyPr>
            <a:normAutofit/>
          </a:bodyPr>
          <a:lstStyle/>
          <a:p>
            <a:r>
              <a:rPr lang="en-GB" sz="3600"/>
              <a:t>Ways in which you could use AI to aid learning: </a:t>
            </a:r>
            <a:endParaRPr lang="en-GB" sz="3600">
              <a:ea typeface="Calibri Light"/>
              <a:cs typeface="Calibri Light"/>
            </a:endParaRPr>
          </a:p>
        </p:txBody>
      </p:sp>
      <p:graphicFrame>
        <p:nvGraphicFramePr>
          <p:cNvPr id="4" name="Table 3">
            <a:extLst>
              <a:ext uri="{FF2B5EF4-FFF2-40B4-BE49-F238E27FC236}">
                <a16:creationId xmlns:a16="http://schemas.microsoft.com/office/drawing/2014/main" id="{D8D64651-E600-F7BB-7BEB-034E67297088}"/>
              </a:ext>
            </a:extLst>
          </p:cNvPr>
          <p:cNvGraphicFramePr>
            <a:graphicFrameLocks noGrp="1"/>
          </p:cNvGraphicFramePr>
          <p:nvPr>
            <p:extLst>
              <p:ext uri="{D42A27DB-BD31-4B8C-83A1-F6EECF244321}">
                <p14:modId xmlns:p14="http://schemas.microsoft.com/office/powerpoint/2010/main" val="1969163041"/>
              </p:ext>
            </p:extLst>
          </p:nvPr>
        </p:nvGraphicFramePr>
        <p:xfrm>
          <a:off x="611125" y="1244305"/>
          <a:ext cx="10903788" cy="4979941"/>
        </p:xfrm>
        <a:graphic>
          <a:graphicData uri="http://schemas.openxmlformats.org/drawingml/2006/table">
            <a:tbl>
              <a:tblPr firstRow="1" bandRow="1">
                <a:tableStyleId>{5940675A-B579-460E-94D1-54222C63F5DA}</a:tableStyleId>
              </a:tblPr>
              <a:tblGrid>
                <a:gridCol w="2888299">
                  <a:extLst>
                    <a:ext uri="{9D8B030D-6E8A-4147-A177-3AD203B41FA5}">
                      <a16:colId xmlns:a16="http://schemas.microsoft.com/office/drawing/2014/main" val="3996953409"/>
                    </a:ext>
                  </a:extLst>
                </a:gridCol>
                <a:gridCol w="8015489">
                  <a:extLst>
                    <a:ext uri="{9D8B030D-6E8A-4147-A177-3AD203B41FA5}">
                      <a16:colId xmlns:a16="http://schemas.microsoft.com/office/drawing/2014/main" val="396615626"/>
                    </a:ext>
                  </a:extLst>
                </a:gridCol>
              </a:tblGrid>
              <a:tr h="475721">
                <a:tc>
                  <a:txBody>
                    <a:bodyPr/>
                    <a:lstStyle/>
                    <a:p>
                      <a:r>
                        <a:rPr lang="en-GB" sz="1400" b="1" i="0" u="none" strike="noStrike" kern="1200" baseline="0" dirty="0">
                          <a:solidFill>
                            <a:schemeClr val="tx1"/>
                          </a:solidFill>
                          <a:latin typeface="+mn-lt"/>
                          <a:ea typeface="+mn-ea"/>
                          <a:cs typeface="+mn-cs"/>
                        </a:rPr>
                        <a:t>As a search engine </a:t>
                      </a:r>
                      <a:endParaRPr lang="en-GB" sz="1400" b="0" i="0" u="none" strike="noStrike" kern="1200" baseline="0" dirty="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AI platforms will answer questions on topics you may be studying but struggle to understand. </a:t>
                      </a:r>
                      <a:r>
                        <a:rPr lang="en-GB" sz="1400" b="0" i="1" u="none" strike="noStrike" kern="1200" baseline="0" dirty="0">
                          <a:solidFill>
                            <a:schemeClr val="tx1"/>
                          </a:solidFill>
                          <a:latin typeface="+mn-lt"/>
                          <a:ea typeface="+mn-ea"/>
                          <a:cs typeface="+mn-cs"/>
                        </a:rPr>
                        <a:t>Caution</a:t>
                      </a:r>
                      <a:r>
                        <a:rPr lang="en-GB" sz="1400" b="0" i="0" u="none" strike="noStrike" kern="1200" baseline="0" dirty="0">
                          <a:solidFill>
                            <a:schemeClr val="tx1"/>
                          </a:solidFill>
                          <a:latin typeface="+mn-lt"/>
                          <a:ea typeface="+mn-ea"/>
                          <a:cs typeface="+mn-cs"/>
                        </a:rPr>
                        <a:t>: </a:t>
                      </a:r>
                      <a:r>
                        <a:rPr lang="en-GB" sz="1400" b="0" i="1" u="none" strike="noStrike" kern="1200" baseline="0" dirty="0">
                          <a:solidFill>
                            <a:schemeClr val="tx1"/>
                          </a:solidFill>
                          <a:latin typeface="+mn-lt"/>
                          <a:ea typeface="+mn-ea"/>
                          <a:cs typeface="+mn-cs"/>
                        </a:rPr>
                        <a:t>AI can sound very convincing but be very inaccurate, so always check other sources to verify accuracy. </a:t>
                      </a:r>
                    </a:p>
                  </a:txBody>
                  <a:tcPr/>
                </a:tc>
                <a:extLst>
                  <a:ext uri="{0D108BD9-81ED-4DB2-BD59-A6C34878D82A}">
                    <a16:rowId xmlns:a16="http://schemas.microsoft.com/office/drawing/2014/main" val="160605834"/>
                  </a:ext>
                </a:extLst>
              </a:tr>
              <a:tr h="611642">
                <a:tc>
                  <a:txBody>
                    <a:bodyPr/>
                    <a:lstStyle/>
                    <a:p>
                      <a:r>
                        <a:rPr lang="en-GB" sz="1400" b="1" i="0" u="none" strike="noStrike" kern="1200" baseline="0">
                          <a:solidFill>
                            <a:schemeClr val="tx1"/>
                          </a:solidFill>
                          <a:latin typeface="+mn-lt"/>
                          <a:ea typeface="+mn-ea"/>
                          <a:cs typeface="+mn-cs"/>
                        </a:rPr>
                        <a:t>As an ideas generator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AI platforms can quickly come up with range of ideas for what you might want to focus on in your work. Use this when you are finding it hard to get started. </a:t>
                      </a:r>
                    </a:p>
                  </a:txBody>
                  <a:tcPr/>
                </a:tc>
                <a:extLst>
                  <a:ext uri="{0D108BD9-81ED-4DB2-BD59-A6C34878D82A}">
                    <a16:rowId xmlns:a16="http://schemas.microsoft.com/office/drawing/2014/main" val="1330138438"/>
                  </a:ext>
                </a:extLst>
              </a:tr>
              <a:tr h="637863">
                <a:tc>
                  <a:txBody>
                    <a:bodyPr/>
                    <a:lstStyle/>
                    <a:p>
                      <a:r>
                        <a:rPr lang="en-GB" sz="1400" b="1" i="0" u="none" strike="noStrike" kern="1200" baseline="0">
                          <a:solidFill>
                            <a:schemeClr val="tx1"/>
                          </a:solidFill>
                          <a:latin typeface="+mn-lt"/>
                          <a:ea typeface="+mn-ea"/>
                          <a:cs typeface="+mn-cs"/>
                        </a:rPr>
                        <a:t>As a conversational partner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Writing prompts for Gen AI is a skill. Practice refining your requests by responding with further prompts. Gen AI will learn from you and should improve and correct its answers. </a:t>
                      </a:r>
                    </a:p>
                  </a:txBody>
                  <a:tcPr/>
                </a:tc>
                <a:extLst>
                  <a:ext uri="{0D108BD9-81ED-4DB2-BD59-A6C34878D82A}">
                    <a16:rowId xmlns:a16="http://schemas.microsoft.com/office/drawing/2014/main" val="2913805979"/>
                  </a:ext>
                </a:extLst>
              </a:tr>
              <a:tr h="637863">
                <a:tc>
                  <a:txBody>
                    <a:bodyPr/>
                    <a:lstStyle/>
                    <a:p>
                      <a:r>
                        <a:rPr lang="en-GB" sz="1400" b="1" i="0" u="none" strike="noStrike" kern="1200" baseline="0">
                          <a:solidFill>
                            <a:schemeClr val="tx1"/>
                          </a:solidFill>
                          <a:latin typeface="+mn-lt"/>
                          <a:ea typeface="+mn-ea"/>
                          <a:cs typeface="+mn-cs"/>
                        </a:rPr>
                        <a:t>As a debating partner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a:solidFill>
                            <a:schemeClr val="tx1"/>
                          </a:solidFill>
                          <a:latin typeface="+mn-lt"/>
                          <a:ea typeface="+mn-ea"/>
                          <a:cs typeface="+mn-cs"/>
                        </a:rPr>
                        <a:t>Ask the tool to take a role or position on a debate. Argue with it to see what ideas it and you come up with. </a:t>
                      </a:r>
                      <a:endParaRPr lang="en-US" sz="1800"/>
                    </a:p>
                  </a:txBody>
                  <a:tcPr/>
                </a:tc>
                <a:extLst>
                  <a:ext uri="{0D108BD9-81ED-4DB2-BD59-A6C34878D82A}">
                    <a16:rowId xmlns:a16="http://schemas.microsoft.com/office/drawing/2014/main" val="3337420301"/>
                  </a:ext>
                </a:extLst>
              </a:tr>
              <a:tr h="679602">
                <a:tc>
                  <a:txBody>
                    <a:bodyPr/>
                    <a:lstStyle/>
                    <a:p>
                      <a:r>
                        <a:rPr lang="en-GB" sz="1400" b="1" i="0" u="none" strike="noStrike" kern="1200" baseline="0">
                          <a:solidFill>
                            <a:schemeClr val="tx1"/>
                          </a:solidFill>
                          <a:latin typeface="+mn-lt"/>
                          <a:ea typeface="+mn-ea"/>
                          <a:cs typeface="+mn-cs"/>
                        </a:rPr>
                        <a:t>To suggest a submission structure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Ask the tool to provide you with a structure for your essay, report, presentation etc. </a:t>
                      </a:r>
                      <a:r>
                        <a:rPr lang="en-GB" sz="1400" b="0" i="1" u="none" strike="noStrike" kern="1200" baseline="0" dirty="0">
                          <a:solidFill>
                            <a:schemeClr val="tx1"/>
                          </a:solidFill>
                          <a:latin typeface="+mn-lt"/>
                          <a:ea typeface="+mn-ea"/>
                          <a:cs typeface="+mn-cs"/>
                        </a:rPr>
                        <a:t>Always check your assessment brief and speak to your tutor to ensure you are following the structure guidelines for the assessment. </a:t>
                      </a:r>
                      <a:endParaRPr lang="en-GB"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2364848884"/>
                  </a:ext>
                </a:extLst>
              </a:tr>
              <a:tr h="898013">
                <a:tc>
                  <a:txBody>
                    <a:bodyPr/>
                    <a:lstStyle/>
                    <a:p>
                      <a:r>
                        <a:rPr lang="en-GB" sz="1400" b="1" i="0" u="none" strike="noStrike" kern="1200" baseline="0" dirty="0">
                          <a:solidFill>
                            <a:schemeClr val="tx1"/>
                          </a:solidFill>
                          <a:latin typeface="+mn-lt"/>
                          <a:ea typeface="+mn-ea"/>
                          <a:cs typeface="+mn-cs"/>
                        </a:rPr>
                        <a:t>To make suggestions to improve your communication of your ideas </a:t>
                      </a:r>
                      <a:endParaRPr lang="en-GB" sz="1400" b="0" i="0" u="none" strike="noStrike" kern="1200" baseline="0" dirty="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This might be your grammar, spelling, phrasing etc. Many tools can help with this, but always refine the answers further and don't just copy and paste. Check that the suggestions are consistent with your own writing voice and style.</a:t>
                      </a:r>
                    </a:p>
                  </a:txBody>
                  <a:tcPr/>
                </a:tc>
                <a:extLst>
                  <a:ext uri="{0D108BD9-81ED-4DB2-BD59-A6C34878D82A}">
                    <a16:rowId xmlns:a16="http://schemas.microsoft.com/office/drawing/2014/main" val="2394302494"/>
                  </a:ext>
                </a:extLst>
              </a:tr>
              <a:tr h="475721">
                <a:tc>
                  <a:txBody>
                    <a:bodyPr/>
                    <a:lstStyle/>
                    <a:p>
                      <a:r>
                        <a:rPr lang="en-GB" sz="1400" b="1" i="0" u="none" strike="noStrike" kern="1200" baseline="0">
                          <a:solidFill>
                            <a:schemeClr val="tx1"/>
                          </a:solidFill>
                          <a:latin typeface="+mn-lt"/>
                          <a:ea typeface="+mn-ea"/>
                          <a:cs typeface="+mn-cs"/>
                        </a:rPr>
                        <a:t>To keep you motivated </a:t>
                      </a:r>
                      <a:endParaRPr lang="en-GB" sz="1400" b="0" i="0" u="none" strike="noStrike" kern="1200" baseline="0">
                        <a:solidFill>
                          <a:schemeClr val="tx1"/>
                        </a:solidFill>
                        <a:latin typeface="+mn-lt"/>
                        <a:ea typeface="+mn-ea"/>
                        <a:cs typeface="+mn-cs"/>
                      </a:endParaRPr>
                    </a:p>
                  </a:txBody>
                  <a:tcPr/>
                </a:tc>
                <a:tc>
                  <a:txBody>
                    <a:bodyPr/>
                    <a:lstStyle/>
                    <a:p>
                      <a:r>
                        <a:rPr lang="en-GB" sz="1400" b="0" i="0" u="none" strike="noStrike" kern="1200" baseline="0" dirty="0">
                          <a:solidFill>
                            <a:schemeClr val="tx1"/>
                          </a:solidFill>
                          <a:latin typeface="+mn-lt"/>
                          <a:ea typeface="+mn-ea"/>
                          <a:cs typeface="+mn-cs"/>
                        </a:rPr>
                        <a:t>If you find yourself stalling at any point, continue a conversation with a Gen AI tool on how you are developing your thinking. It will not only help you with responses, some tools can provide friendly encouragement and affirmations which could help to keep you on track. Don't forget to document and reflect on this! </a:t>
                      </a:r>
                    </a:p>
                  </a:txBody>
                  <a:tcPr/>
                </a:tc>
                <a:extLst>
                  <a:ext uri="{0D108BD9-81ED-4DB2-BD59-A6C34878D82A}">
                    <a16:rowId xmlns:a16="http://schemas.microsoft.com/office/drawing/2014/main" val="295413904"/>
                  </a:ext>
                </a:extLst>
              </a:tr>
            </a:tbl>
          </a:graphicData>
        </a:graphic>
      </p:graphicFrame>
      <p:sp>
        <p:nvSpPr>
          <p:cNvPr id="7" name="TextBox 6">
            <a:extLst>
              <a:ext uri="{FF2B5EF4-FFF2-40B4-BE49-F238E27FC236}">
                <a16:creationId xmlns:a16="http://schemas.microsoft.com/office/drawing/2014/main" id="{A6E54A8D-34CC-01DC-7577-DD10C52A68FC}"/>
              </a:ext>
            </a:extLst>
          </p:cNvPr>
          <p:cNvSpPr txBox="1"/>
          <p:nvPr/>
        </p:nvSpPr>
        <p:spPr>
          <a:xfrm>
            <a:off x="10532039" y="6431320"/>
            <a:ext cx="6094602" cy="338554"/>
          </a:xfrm>
          <a:prstGeom prst="rect">
            <a:avLst/>
          </a:prstGeom>
          <a:noFill/>
        </p:spPr>
        <p:txBody>
          <a:bodyPr wrap="square">
            <a:spAutoFit/>
          </a:bodyPr>
          <a:lstStyle/>
          <a:p>
            <a:pPr marL="0" indent="0">
              <a:buNone/>
            </a:pPr>
            <a:r>
              <a:rPr lang="en-GB" sz="1600" dirty="0">
                <a:solidFill>
                  <a:srgbClr val="000000"/>
                </a:solidFill>
                <a:latin typeface="Calibri" panose="020F0502020204030204" pitchFamily="34" charset="0"/>
              </a:rPr>
              <a:t>(Drumm, 2023)</a:t>
            </a:r>
            <a:endParaRPr lang="en-GB" sz="2000" dirty="0">
              <a:solidFill>
                <a:srgbClr val="000000"/>
              </a:solidFill>
              <a:latin typeface="Calibri" panose="020F0502020204030204" pitchFamily="34" charset="0"/>
            </a:endParaRPr>
          </a:p>
        </p:txBody>
      </p:sp>
      <p:sp>
        <p:nvSpPr>
          <p:cNvPr id="3" name="Rectangle 1">
            <a:extLst>
              <a:ext uri="{FF2B5EF4-FFF2-40B4-BE49-F238E27FC236}">
                <a16:creationId xmlns:a16="http://schemas.microsoft.com/office/drawing/2014/main" id="{AB9E81A3-CE09-6CCD-A52A-83FAFDC80786}"/>
              </a:ext>
            </a:extLst>
          </p:cNvPr>
          <p:cNvSpPr>
            <a:spLocks noChangeArrowheads="1"/>
          </p:cNvSpPr>
          <p:nvPr/>
        </p:nvSpPr>
        <p:spPr bwMode="auto">
          <a:xfrm>
            <a:off x="1863725" y="6492875"/>
            <a:ext cx="846455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150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4805-8E8A-529A-5ECB-9C8301696021}"/>
              </a:ext>
            </a:extLst>
          </p:cNvPr>
          <p:cNvSpPr>
            <a:spLocks noGrp="1"/>
          </p:cNvSpPr>
          <p:nvPr>
            <p:ph type="title"/>
          </p:nvPr>
        </p:nvSpPr>
        <p:spPr>
          <a:xfrm>
            <a:off x="644106" y="116076"/>
            <a:ext cx="10903788" cy="622071"/>
          </a:xfrm>
        </p:spPr>
        <p:txBody>
          <a:bodyPr>
            <a:normAutofit fontScale="90000"/>
          </a:bodyPr>
          <a:lstStyle/>
          <a:p>
            <a:pPr algn="ctr"/>
            <a:r>
              <a:rPr lang="en-GB" sz="3600" dirty="0"/>
              <a:t>What are you permitted to do in </a:t>
            </a:r>
            <a:r>
              <a:rPr lang="en-GB" sz="3600" b="1" i="1" dirty="0"/>
              <a:t>this module </a:t>
            </a:r>
            <a:r>
              <a:rPr lang="en-GB" sz="3600" dirty="0"/>
              <a:t>with AI tools- example traffic light system</a:t>
            </a:r>
            <a:endParaRPr lang="en-GB" sz="3600" dirty="0">
              <a:ea typeface="Calibri Light"/>
              <a:cs typeface="Calibri Light"/>
            </a:endParaRPr>
          </a:p>
        </p:txBody>
      </p:sp>
      <p:graphicFrame>
        <p:nvGraphicFramePr>
          <p:cNvPr id="4" name="Table 3">
            <a:extLst>
              <a:ext uri="{FF2B5EF4-FFF2-40B4-BE49-F238E27FC236}">
                <a16:creationId xmlns:a16="http://schemas.microsoft.com/office/drawing/2014/main" id="{D8D64651-E600-F7BB-7BEB-034E67297088}"/>
              </a:ext>
            </a:extLst>
          </p:cNvPr>
          <p:cNvGraphicFramePr>
            <a:graphicFrameLocks noGrp="1"/>
          </p:cNvGraphicFramePr>
          <p:nvPr>
            <p:extLst>
              <p:ext uri="{D42A27DB-BD31-4B8C-83A1-F6EECF244321}">
                <p14:modId xmlns:p14="http://schemas.microsoft.com/office/powerpoint/2010/main" val="2664348525"/>
              </p:ext>
            </p:extLst>
          </p:nvPr>
        </p:nvGraphicFramePr>
        <p:xfrm>
          <a:off x="551740" y="850509"/>
          <a:ext cx="10903788" cy="5531403"/>
        </p:xfrm>
        <a:graphic>
          <a:graphicData uri="http://schemas.openxmlformats.org/drawingml/2006/table">
            <a:tbl>
              <a:tblPr firstRow="1" bandRow="1">
                <a:tableStyleId>{793D81CF-94F2-401A-BA57-92F5A7B2D0C5}</a:tableStyleId>
              </a:tblPr>
              <a:tblGrid>
                <a:gridCol w="1941575">
                  <a:extLst>
                    <a:ext uri="{9D8B030D-6E8A-4147-A177-3AD203B41FA5}">
                      <a16:colId xmlns:a16="http://schemas.microsoft.com/office/drawing/2014/main" val="3996953409"/>
                    </a:ext>
                  </a:extLst>
                </a:gridCol>
                <a:gridCol w="909994">
                  <a:extLst>
                    <a:ext uri="{9D8B030D-6E8A-4147-A177-3AD203B41FA5}">
                      <a16:colId xmlns:a16="http://schemas.microsoft.com/office/drawing/2014/main" val="396615626"/>
                    </a:ext>
                  </a:extLst>
                </a:gridCol>
                <a:gridCol w="3714750">
                  <a:extLst>
                    <a:ext uri="{9D8B030D-6E8A-4147-A177-3AD203B41FA5}">
                      <a16:colId xmlns:a16="http://schemas.microsoft.com/office/drawing/2014/main" val="739713792"/>
                    </a:ext>
                  </a:extLst>
                </a:gridCol>
                <a:gridCol w="4337469">
                  <a:extLst>
                    <a:ext uri="{9D8B030D-6E8A-4147-A177-3AD203B41FA5}">
                      <a16:colId xmlns:a16="http://schemas.microsoft.com/office/drawing/2014/main" val="69896378"/>
                    </a:ext>
                  </a:extLst>
                </a:gridCol>
              </a:tblGrid>
              <a:tr h="329240">
                <a:tc>
                  <a:txBody>
                    <a:bodyPr/>
                    <a:lstStyle/>
                    <a:p>
                      <a:r>
                        <a:rPr lang="en-GB" sz="1200" b="1" u="none" strike="noStrike" kern="1200" baseline="0">
                          <a:solidFill>
                            <a:schemeClr val="bg1"/>
                          </a:solidFill>
                        </a:rPr>
                        <a:t>Use</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Permitted? </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Advice</a:t>
                      </a:r>
                      <a:endParaRPr lang="en-GB" sz="1200" b="1" i="0" u="none" strike="noStrike" kern="1200" baseline="0">
                        <a:solidFill>
                          <a:schemeClr val="bg1"/>
                        </a:solidFill>
                        <a:latin typeface="+mn-lt"/>
                        <a:ea typeface="+mn-ea"/>
                        <a:cs typeface="+mn-cs"/>
                      </a:endParaRPr>
                    </a:p>
                  </a:txBody>
                  <a:tcPr/>
                </a:tc>
                <a:tc>
                  <a:txBody>
                    <a:bodyPr/>
                    <a:lstStyle/>
                    <a:p>
                      <a:r>
                        <a:rPr lang="en-GB" sz="1200" b="1" u="none" strike="noStrike" kern="1200" baseline="0">
                          <a:solidFill>
                            <a:schemeClr val="bg1"/>
                          </a:solidFill>
                        </a:rPr>
                        <a:t>How to acknowledge use</a:t>
                      </a:r>
                      <a:endParaRPr lang="en-GB" sz="1200" b="1" i="0" u="none" strike="noStrike" kern="1200" baseline="0">
                        <a:solidFill>
                          <a:schemeClr val="bg1"/>
                        </a:solidFill>
                        <a:latin typeface="+mn-lt"/>
                        <a:ea typeface="+mn-ea"/>
                        <a:cs typeface="+mn-cs"/>
                      </a:endParaRPr>
                    </a:p>
                  </a:txBody>
                  <a:tcPr/>
                </a:tc>
                <a:extLst>
                  <a:ext uri="{0D108BD9-81ED-4DB2-BD59-A6C34878D82A}">
                    <a16:rowId xmlns:a16="http://schemas.microsoft.com/office/drawing/2014/main" val="2932666397"/>
                  </a:ext>
                </a:extLst>
              </a:tr>
              <a:tr h="475721">
                <a:tc>
                  <a:txBody>
                    <a:bodyPr/>
                    <a:lstStyle/>
                    <a:p>
                      <a:r>
                        <a:rPr lang="en-GB" sz="1200" b="1" u="none" strike="noStrike" kern="1200" baseline="0">
                          <a:solidFill>
                            <a:schemeClr val="tx1"/>
                          </a:solidFill>
                        </a:rPr>
                        <a:t>As a search engine </a:t>
                      </a:r>
                      <a:endParaRPr lang="en-GB" sz="1200" b="0" i="0" u="none" strike="noStrike" kern="1200" baseline="0">
                        <a:solidFill>
                          <a:schemeClr val="tx1"/>
                        </a:solidFill>
                        <a:latin typeface="+mn-lt"/>
                        <a:ea typeface="+mn-ea"/>
                        <a:cs typeface="+mn-cs"/>
                      </a:endParaRPr>
                    </a:p>
                  </a:txBody>
                  <a:tcPr/>
                </a:tc>
                <a:tc>
                  <a:txBody>
                    <a:bodyPr/>
                    <a:lstStyle/>
                    <a:p>
                      <a:r>
                        <a:rPr lang="en-GB" sz="1200" b="0" u="none" strike="noStrike" kern="1200" baseline="0">
                          <a:solidFill>
                            <a:schemeClr val="tx1"/>
                          </a:solidFill>
                        </a:rPr>
                        <a:t>Yes</a:t>
                      </a:r>
                      <a:endParaRPr lang="en-GB" sz="1200" b="0" i="0" u="none" strike="noStrike" kern="1200" baseline="0">
                        <a:solidFill>
                          <a:schemeClr val="tx1"/>
                        </a:solidFill>
                        <a:latin typeface="+mn-lt"/>
                        <a:ea typeface="+mn-ea"/>
                        <a:cs typeface="+mn-cs"/>
                      </a:endParaRPr>
                    </a:p>
                  </a:txBody>
                  <a:tcPr>
                    <a:solidFill>
                      <a:srgbClr val="92D050"/>
                    </a:solidFill>
                  </a:tcPr>
                </a:tc>
                <a:tc>
                  <a:txBody>
                    <a:bodyPr/>
                    <a:lstStyle/>
                    <a:p>
                      <a:r>
                        <a:rPr lang="en-GB" sz="1200" b="0" u="none" strike="noStrike" kern="1200" baseline="0" dirty="0">
                          <a:solidFill>
                            <a:schemeClr val="tx1"/>
                          </a:solidFill>
                        </a:rPr>
                        <a:t>Cross reference AI output for factual accuracy in authoritative texts e.g. text books, reading lists, peer-reviewed publications</a:t>
                      </a:r>
                      <a:endParaRPr lang="en-GB" sz="1200" b="0" i="0" u="none" strike="noStrike" kern="1200" baseline="0" dirty="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to help me [insert reason]. I used this in [section name] of this submission”</a:t>
                      </a:r>
                    </a:p>
                  </a:txBody>
                  <a:tcPr/>
                </a:tc>
                <a:extLst>
                  <a:ext uri="{0D108BD9-81ED-4DB2-BD59-A6C34878D82A}">
                    <a16:rowId xmlns:a16="http://schemas.microsoft.com/office/drawing/2014/main" val="160605834"/>
                  </a:ext>
                </a:extLst>
              </a:tr>
              <a:tr h="611642">
                <a:tc>
                  <a:txBody>
                    <a:bodyPr/>
                    <a:lstStyle/>
                    <a:p>
                      <a:r>
                        <a:rPr lang="en-GB" sz="1200" b="1" u="none" strike="noStrike" kern="1200" baseline="0">
                          <a:solidFill>
                            <a:schemeClr val="tx1"/>
                          </a:solidFill>
                        </a:rPr>
                        <a:t>As an ideas generator/conversational partner/debating partner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Yes</a:t>
                      </a:r>
                    </a:p>
                  </a:txBody>
                  <a:tcPr>
                    <a:solidFill>
                      <a:srgbClr val="92D050"/>
                    </a:solidFill>
                  </a:tcPr>
                </a:tc>
                <a:tc>
                  <a:txBody>
                    <a:bodyPr/>
                    <a:lstStyle/>
                    <a:p>
                      <a:r>
                        <a:rPr lang="en-GB" sz="1200" b="0" i="0" u="none" strike="noStrike" kern="1200" baseline="0">
                          <a:solidFill>
                            <a:schemeClr val="tx1"/>
                          </a:solidFill>
                          <a:latin typeface="+mn-lt"/>
                          <a:ea typeface="+mn-ea"/>
                          <a:cs typeface="+mn-cs"/>
                        </a:rPr>
                        <a:t>Cross reference for accuracy as above AND check for bias, irrelevant or too generalised ideas.</a:t>
                      </a:r>
                    </a:p>
                  </a:txBody>
                  <a:tcPr/>
                </a:tc>
                <a:tc>
                  <a:txBody>
                    <a:bodyPr/>
                    <a:lstStyle/>
                    <a:p>
                      <a:r>
                        <a:rPr lang="en-GB" sz="1200" b="0" i="0" u="none" strike="noStrike" kern="1200" baseline="0" dirty="0">
                          <a:solidFill>
                            <a:schemeClr val="tx1"/>
                          </a:solidFill>
                          <a:latin typeface="+mn-lt"/>
                          <a:ea typeface="+mn-ea"/>
                          <a:cs typeface="+mn-cs"/>
                        </a:rPr>
                        <a:t>On cover sheet: </a:t>
                      </a:r>
                    </a:p>
                    <a:p>
                      <a:r>
                        <a:rPr lang="en-GB" sz="1200" b="0" i="0" u="none" strike="noStrike" kern="1200" baseline="0" dirty="0">
                          <a:solidFill>
                            <a:schemeClr val="tx1"/>
                          </a:solidFill>
                          <a:latin typeface="+mn-lt"/>
                          <a:ea typeface="+mn-ea"/>
                          <a:cs typeface="+mn-cs"/>
                        </a:rPr>
                        <a:t>“I used [tool name] on [date] with the question [insert question/prompt used] to give me ideas, of which I used/adapted into [idea name] in this submission”</a:t>
                      </a:r>
                    </a:p>
                  </a:txBody>
                  <a:tcPr/>
                </a:tc>
                <a:extLst>
                  <a:ext uri="{0D108BD9-81ED-4DB2-BD59-A6C34878D82A}">
                    <a16:rowId xmlns:a16="http://schemas.microsoft.com/office/drawing/2014/main" val="1330138438"/>
                  </a:ext>
                </a:extLst>
              </a:tr>
              <a:tr h="679602">
                <a:tc>
                  <a:txBody>
                    <a:bodyPr/>
                    <a:lstStyle/>
                    <a:p>
                      <a:r>
                        <a:rPr lang="en-GB" sz="1200" b="1" u="none" strike="noStrike" kern="1200" baseline="0">
                          <a:solidFill>
                            <a:schemeClr val="tx1"/>
                          </a:solidFill>
                        </a:rPr>
                        <a:t>To suggest a submission structure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tx1"/>
                          </a:solidFill>
                          <a:latin typeface="+mn-lt"/>
                          <a:ea typeface="+mn-ea"/>
                          <a:cs typeface="+mn-cs"/>
                        </a:rPr>
                        <a:t>With caution</a:t>
                      </a:r>
                    </a:p>
                  </a:txBody>
                  <a:tcPr>
                    <a:solidFill>
                      <a:srgbClr val="FFC000"/>
                    </a:solidFill>
                  </a:tcPr>
                </a:tc>
                <a:tc>
                  <a:txBody>
                    <a:bodyPr/>
                    <a:lstStyle/>
                    <a:p>
                      <a:r>
                        <a:rPr lang="en-GB" sz="1200" b="0" i="0" u="none" strike="noStrike" kern="1200" baseline="0">
                          <a:solidFill>
                            <a:schemeClr val="tx1"/>
                          </a:solidFill>
                          <a:latin typeface="+mn-lt"/>
                          <a:ea typeface="+mn-ea"/>
                          <a:cs typeface="+mn-cs"/>
                        </a:rPr>
                        <a:t>Consult the assessment brief first to ensure your structure follows the recommendations and meets the learning outcomes. </a:t>
                      </a: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to get a submission structure, which I used/adapted into [part name] in this submission”</a:t>
                      </a:r>
                    </a:p>
                  </a:txBody>
                  <a:tcPr/>
                </a:tc>
                <a:extLst>
                  <a:ext uri="{0D108BD9-81ED-4DB2-BD59-A6C34878D82A}">
                    <a16:rowId xmlns:a16="http://schemas.microsoft.com/office/drawing/2014/main" val="2364848884"/>
                  </a:ext>
                </a:extLst>
              </a:tr>
              <a:tr h="1087363">
                <a:tc>
                  <a:txBody>
                    <a:bodyPr/>
                    <a:lstStyle/>
                    <a:p>
                      <a:r>
                        <a:rPr lang="en-GB" sz="1200" b="1" u="none" strike="noStrike" kern="1200" baseline="0">
                          <a:solidFill>
                            <a:schemeClr val="tx1"/>
                          </a:solidFill>
                        </a:rPr>
                        <a:t>To make suggestions to improve your communication of your ideas </a:t>
                      </a:r>
                      <a:endParaRPr lang="en-GB" sz="1200" b="0" i="0" u="none" strike="noStrike" kern="1200" baseline="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With caution</a:t>
                      </a:r>
                    </a:p>
                    <a:p>
                      <a:endParaRPr lang="en-GB" sz="1200" b="0" i="0" u="none" strike="noStrike" kern="1200" baseline="0">
                        <a:solidFill>
                          <a:schemeClr val="tx1"/>
                        </a:solidFill>
                        <a:latin typeface="+mn-lt"/>
                        <a:ea typeface="+mn-ea"/>
                        <a:cs typeface="+mn-cs"/>
                      </a:endParaRPr>
                    </a:p>
                  </a:txBody>
                  <a:tcPr>
                    <a:solidFill>
                      <a:srgbClr val="FFC000"/>
                    </a:solidFill>
                  </a:tcPr>
                </a:tc>
                <a:tc>
                  <a:txBody>
                    <a:bodyPr/>
                    <a:lstStyle/>
                    <a:p>
                      <a:r>
                        <a:rPr lang="en-GB" sz="1200" b="0" i="0" u="none" strike="noStrike" kern="1200" baseline="0">
                          <a:solidFill>
                            <a:schemeClr val="tx1"/>
                          </a:solidFill>
                          <a:latin typeface="+mn-lt"/>
                          <a:ea typeface="+mn-ea"/>
                          <a:cs typeface="+mn-cs"/>
                        </a:rPr>
                        <a:t>Always start with your own writing first to develop your own thinking. Use the AI tool to get quick feedback and use your judgement whether its advice is appropriate for your submission. Work on one paragraph at a time.</a:t>
                      </a:r>
                    </a:p>
                  </a:txBody>
                  <a:tcPr/>
                </a:tc>
                <a:tc>
                  <a:txBody>
                    <a:bodyPr/>
                    <a:lstStyle/>
                    <a:p>
                      <a:r>
                        <a:rPr lang="en-GB" sz="1200" b="0" i="0" u="none" strike="noStrike" kern="1200" baseline="0">
                          <a:solidFill>
                            <a:schemeClr val="tx1"/>
                          </a:solidFill>
                          <a:latin typeface="+mn-lt"/>
                          <a:ea typeface="+mn-ea"/>
                          <a:cs typeface="+mn-cs"/>
                        </a:rPr>
                        <a:t>On cover sheet: </a:t>
                      </a:r>
                    </a:p>
                    <a:p>
                      <a:r>
                        <a:rPr lang="en-GB" sz="1200" b="0" i="0" u="none" strike="noStrike" kern="1200" baseline="0">
                          <a:solidFill>
                            <a:schemeClr val="tx1"/>
                          </a:solidFill>
                          <a:latin typeface="+mn-lt"/>
                          <a:ea typeface="+mn-ea"/>
                          <a:cs typeface="+mn-cs"/>
                        </a:rPr>
                        <a:t>“I used [tool name] on [date] with the question [insert question/prompt used] on [section name(s)/whole submission] to get feedback on my writing, which I then improved based on its advice on [spelling/grammar/vocabulary/etc.]</a:t>
                      </a:r>
                    </a:p>
                  </a:txBody>
                  <a:tcPr/>
                </a:tc>
                <a:extLst>
                  <a:ext uri="{0D108BD9-81ED-4DB2-BD59-A6C34878D82A}">
                    <a16:rowId xmlns:a16="http://schemas.microsoft.com/office/drawing/2014/main" val="2394302494"/>
                  </a:ext>
                </a:extLst>
              </a:tr>
              <a:tr h="475721">
                <a:tc>
                  <a:txBody>
                    <a:bodyPr/>
                    <a:lstStyle/>
                    <a:p>
                      <a:r>
                        <a:rPr lang="en-GB" sz="1200" b="1" u="none" strike="noStrike" kern="1200" baseline="0">
                          <a:solidFill>
                            <a:schemeClr val="tx1"/>
                          </a:solidFill>
                        </a:rPr>
                        <a:t>To generate content (example 1: not allowed) </a:t>
                      </a:r>
                      <a:endParaRPr lang="en-GB" sz="1200" b="0" i="0" u="none" strike="noStrike" kern="1200" baseline="0">
                        <a:solidFill>
                          <a:schemeClr val="tx1"/>
                        </a:solidFill>
                        <a:latin typeface="+mn-lt"/>
                        <a:ea typeface="+mn-ea"/>
                        <a:cs typeface="+mn-cs"/>
                      </a:endParaRPr>
                    </a:p>
                  </a:txBody>
                  <a:tcPr/>
                </a:tc>
                <a:tc>
                  <a:txBody>
                    <a:bodyPr/>
                    <a:lstStyle/>
                    <a:p>
                      <a:r>
                        <a:rPr lang="en-GB" sz="1200" b="0" i="0" u="none" strike="noStrike" kern="1200" baseline="0">
                          <a:solidFill>
                            <a:schemeClr val="bg1"/>
                          </a:solidFill>
                          <a:latin typeface="+mn-lt"/>
                          <a:ea typeface="+mn-ea"/>
                          <a:cs typeface="+mn-cs"/>
                        </a:rPr>
                        <a:t>No</a:t>
                      </a:r>
                    </a:p>
                  </a:txBody>
                  <a:tcPr>
                    <a:solidFill>
                      <a:srgbClr val="FF0000"/>
                    </a:solidFill>
                  </a:tcPr>
                </a:tc>
                <a:tc>
                  <a:txBody>
                    <a:bodyPr/>
                    <a:lstStyle/>
                    <a:p>
                      <a:r>
                        <a:rPr lang="en-GB" sz="1200" b="0" i="0" u="none" strike="noStrike" kern="1200" baseline="0">
                          <a:solidFill>
                            <a:schemeClr val="tx1"/>
                          </a:solidFill>
                          <a:latin typeface="+mn-lt"/>
                          <a:ea typeface="+mn-ea"/>
                          <a:cs typeface="+mn-cs"/>
                        </a:rPr>
                        <a:t>Never ask an AI tool to generate parts of your submission from scratch. Do not input assessment brief or rubric into AI tools and ask it to generate your submission. </a:t>
                      </a:r>
                    </a:p>
                  </a:txBody>
                  <a:tcPr/>
                </a:tc>
                <a:tc>
                  <a:txBody>
                    <a:bodyPr/>
                    <a:lstStyle/>
                    <a:p>
                      <a:endParaRPr lang="en-GB" sz="1200" b="0" i="0" u="none" strike="noStrike" kern="1200" baseline="0">
                        <a:solidFill>
                          <a:schemeClr val="tx1"/>
                        </a:solidFill>
                        <a:latin typeface="+mn-lt"/>
                        <a:ea typeface="+mn-ea"/>
                        <a:cs typeface="+mn-cs"/>
                      </a:endParaRPr>
                    </a:p>
                  </a:txBody>
                  <a:tcPr/>
                </a:tc>
                <a:extLst>
                  <a:ext uri="{0D108BD9-81ED-4DB2-BD59-A6C34878D82A}">
                    <a16:rowId xmlns:a16="http://schemas.microsoft.com/office/drawing/2014/main" val="295413904"/>
                  </a:ext>
                </a:extLst>
              </a:tr>
              <a:tr h="475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kern="1200" baseline="0">
                          <a:solidFill>
                            <a:schemeClr val="tx1"/>
                          </a:solidFill>
                        </a:rPr>
                        <a:t>To generate content (example 2: allowed) </a:t>
                      </a:r>
                      <a:endParaRPr lang="en-GB" sz="1200" b="0" i="0" u="none" strike="noStrike" kern="1200" baseline="0">
                        <a:solidFill>
                          <a:schemeClr val="tx1"/>
                        </a:solidFill>
                        <a:latin typeface="+mn-lt"/>
                        <a:ea typeface="+mn-ea"/>
                        <a:cs typeface="+mn-cs"/>
                      </a:endParaRPr>
                    </a:p>
                    <a:p>
                      <a:endParaRPr lang="en-GB" sz="1200" b="0" i="0" u="none" strike="noStrike" kern="1200" baseline="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With caution</a:t>
                      </a:r>
                    </a:p>
                    <a:p>
                      <a:endParaRPr lang="en-GB" sz="1200" b="0" i="0" u="none" strike="noStrike" kern="1200" baseline="0">
                        <a:solidFill>
                          <a:schemeClr val="bg1"/>
                        </a:solidFill>
                        <a:latin typeface="+mn-lt"/>
                        <a:ea typeface="+mn-ea"/>
                        <a:cs typeface="+mn-cs"/>
                      </a:endParaRPr>
                    </a:p>
                  </a:txBody>
                  <a:tcPr>
                    <a:solidFill>
                      <a:srgbClr val="FFC000"/>
                    </a:solidFill>
                  </a:tcPr>
                </a:tc>
                <a:tc>
                  <a:txBody>
                    <a:bodyPr/>
                    <a:lstStyle/>
                    <a:p>
                      <a:r>
                        <a:rPr lang="en-GB" sz="1200" b="0" i="0" u="none" strike="noStrike" kern="1200" baseline="0">
                          <a:solidFill>
                            <a:schemeClr val="tx1"/>
                          </a:solidFill>
                          <a:latin typeface="+mn-lt"/>
                          <a:ea typeface="+mn-ea"/>
                          <a:cs typeface="+mn-cs"/>
                        </a:rPr>
                        <a:t>Always put copied-and-pasted AI content in quotations marks (in the case of text) or label other media appropriately.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On cover sheet: </a:t>
                      </a:r>
                    </a:p>
                    <a:p>
                      <a:r>
                        <a:rPr lang="en-GB" sz="1200" b="0" i="0" u="none" strike="noStrike" kern="1200" baseline="0" dirty="0">
                          <a:solidFill>
                            <a:schemeClr val="tx1"/>
                          </a:solidFill>
                          <a:latin typeface="+mn-lt"/>
                          <a:ea typeface="+mn-ea"/>
                          <a:cs typeface="+mn-cs"/>
                        </a:rPr>
                        <a:t>“AI generated content is indicated in this submission [within quotation marks/labelled] which gives the prompt used, the tool name and date used”</a:t>
                      </a:r>
                    </a:p>
                  </a:txBody>
                  <a:tcPr/>
                </a:tc>
                <a:extLst>
                  <a:ext uri="{0D108BD9-81ED-4DB2-BD59-A6C34878D82A}">
                    <a16:rowId xmlns:a16="http://schemas.microsoft.com/office/drawing/2014/main" val="1846153858"/>
                  </a:ext>
                </a:extLst>
              </a:tr>
            </a:tbl>
          </a:graphicData>
        </a:graphic>
      </p:graphicFrame>
      <p:sp>
        <p:nvSpPr>
          <p:cNvPr id="5" name="TextBox 4">
            <a:extLst>
              <a:ext uri="{FF2B5EF4-FFF2-40B4-BE49-F238E27FC236}">
                <a16:creationId xmlns:a16="http://schemas.microsoft.com/office/drawing/2014/main" id="{FFAE9CB4-ADED-CED8-C2AA-813C55FBC1D9}"/>
              </a:ext>
            </a:extLst>
          </p:cNvPr>
          <p:cNvSpPr txBox="1"/>
          <p:nvPr/>
        </p:nvSpPr>
        <p:spPr>
          <a:xfrm>
            <a:off x="551740" y="6441033"/>
            <a:ext cx="6712671" cy="307777"/>
          </a:xfrm>
          <a:prstGeom prst="rect">
            <a:avLst/>
          </a:prstGeom>
          <a:noFill/>
        </p:spPr>
        <p:txBody>
          <a:bodyPr wrap="none" rtlCol="0">
            <a:spAutoFit/>
          </a:bodyPr>
          <a:lstStyle/>
          <a:p>
            <a:r>
              <a:rPr lang="en-GB" sz="1400" dirty="0"/>
              <a:t>**Acknowledgement wording should be adapted to comply with School referencing style.</a:t>
            </a:r>
          </a:p>
        </p:txBody>
      </p:sp>
      <p:sp>
        <p:nvSpPr>
          <p:cNvPr id="6" name="Rectangle 1">
            <a:extLst>
              <a:ext uri="{FF2B5EF4-FFF2-40B4-BE49-F238E27FC236}">
                <a16:creationId xmlns:a16="http://schemas.microsoft.com/office/drawing/2014/main" id="{A7FAFB8E-0A6A-1931-AB69-E782D74C4297}"/>
              </a:ext>
            </a:extLst>
          </p:cNvPr>
          <p:cNvSpPr>
            <a:spLocks noChangeArrowheads="1"/>
          </p:cNvSpPr>
          <p:nvPr/>
        </p:nvSpPr>
        <p:spPr bwMode="auto">
          <a:xfrm>
            <a:off x="7750810" y="6396335"/>
            <a:ext cx="444119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D14500"/>
                </a:solidFill>
                <a:effectLst/>
                <a:latin typeface="Source Sans Pro" panose="020B0503030403020204" pitchFamily="34" charset="0"/>
                <a:hlinkClick r:id="rId3"/>
              </a:rPr>
              <a:t>AI and Assessment Toolkit *for use with students* </a:t>
            </a:r>
            <a:r>
              <a:rPr kumimoji="0" lang="en-US" altLang="en-US" sz="1200" b="0" i="0" u="none" strike="noStrike" cap="none" normalizeH="0" baseline="0" dirty="0">
                <a:ln>
                  <a:noFill/>
                </a:ln>
                <a:solidFill>
                  <a:srgbClr val="333333"/>
                </a:solidFill>
                <a:effectLst/>
                <a:latin typeface="Source Sans Pro" panose="020B0503030403020204" pitchFamily="34" charset="0"/>
              </a:rPr>
              <a:t>© 2024 by Louise Drumm, Cameron Graham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 4.0</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983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59632E-E79B-974B-2017-45CD5E0DE48A}"/>
              </a:ext>
            </a:extLst>
          </p:cNvPr>
          <p:cNvSpPr/>
          <p:nvPr/>
        </p:nvSpPr>
        <p:spPr>
          <a:xfrm>
            <a:off x="6631856" y="4270075"/>
            <a:ext cx="4030393" cy="3364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25C1532-ED11-C0F2-BB8A-4CEF4AF31AF6}"/>
              </a:ext>
            </a:extLst>
          </p:cNvPr>
          <p:cNvSpPr>
            <a:spLocks noGrp="1"/>
          </p:cNvSpPr>
          <p:nvPr>
            <p:ph type="body" idx="1"/>
          </p:nvPr>
        </p:nvSpPr>
        <p:spPr>
          <a:xfrm>
            <a:off x="387517" y="2254748"/>
            <a:ext cx="5157787" cy="823912"/>
          </a:xfrm>
        </p:spPr>
        <p:txBody>
          <a:bodyPr/>
          <a:lstStyle/>
          <a:p>
            <a:r>
              <a:rPr lang="en-GB" dirty="0"/>
              <a:t>Free version</a:t>
            </a:r>
          </a:p>
        </p:txBody>
      </p:sp>
      <p:sp>
        <p:nvSpPr>
          <p:cNvPr id="5" name="Text Placeholder 4">
            <a:extLst>
              <a:ext uri="{FF2B5EF4-FFF2-40B4-BE49-F238E27FC236}">
                <a16:creationId xmlns:a16="http://schemas.microsoft.com/office/drawing/2014/main" id="{C6233257-3D00-5779-FE05-3245C53C0429}"/>
              </a:ext>
            </a:extLst>
          </p:cNvPr>
          <p:cNvSpPr>
            <a:spLocks noGrp="1"/>
          </p:cNvSpPr>
          <p:nvPr>
            <p:ph type="body" sz="quarter" idx="3"/>
          </p:nvPr>
        </p:nvSpPr>
        <p:spPr>
          <a:xfrm>
            <a:off x="6411920" y="2198762"/>
            <a:ext cx="5183188" cy="823912"/>
          </a:xfrm>
        </p:spPr>
        <p:txBody>
          <a:bodyPr/>
          <a:lstStyle/>
          <a:p>
            <a:r>
              <a:rPr lang="en-GB" dirty="0"/>
              <a:t>Paid-for 'premium' version (£10 p/m)</a:t>
            </a:r>
          </a:p>
        </p:txBody>
      </p:sp>
      <p:sp>
        <p:nvSpPr>
          <p:cNvPr id="6" name="Content Placeholder 5">
            <a:extLst>
              <a:ext uri="{FF2B5EF4-FFF2-40B4-BE49-F238E27FC236}">
                <a16:creationId xmlns:a16="http://schemas.microsoft.com/office/drawing/2014/main" id="{2925C5A0-5EB8-A81E-EE2E-C3344CD2B76E}"/>
              </a:ext>
            </a:extLst>
          </p:cNvPr>
          <p:cNvSpPr>
            <a:spLocks noGrp="1"/>
          </p:cNvSpPr>
          <p:nvPr>
            <p:ph sz="quarter" idx="4"/>
          </p:nvPr>
        </p:nvSpPr>
        <p:spPr>
          <a:xfrm>
            <a:off x="6631856" y="3318932"/>
            <a:ext cx="5094296" cy="3177805"/>
          </a:xfrm>
        </p:spPr>
        <p:txBody>
          <a:bodyPr vert="horz" lIns="91440" tIns="45720" rIns="91440" bIns="45720" rtlCol="0" anchor="t">
            <a:normAutofit fontScale="55000" lnSpcReduction="20000"/>
          </a:bodyPr>
          <a:lstStyle/>
          <a:p>
            <a:pPr marL="514350" indent="-514350">
              <a:buAutoNum type="arabicPeriod"/>
            </a:pPr>
            <a:r>
              <a:rPr lang="en-GB" dirty="0"/>
              <a:t>Advanced grammar, spelling, and punctuation checks</a:t>
            </a:r>
            <a:endParaRPr lang="en-US" dirty="0"/>
          </a:p>
          <a:p>
            <a:pPr marL="514350" indent="-514350">
              <a:buAutoNum type="arabicPeriod"/>
            </a:pPr>
            <a:r>
              <a:rPr lang="en-GB" dirty="0"/>
              <a:t>Checks for consistency in spelling, punctuation and formatting</a:t>
            </a:r>
          </a:p>
          <a:p>
            <a:pPr marL="514350" indent="-514350">
              <a:buAutoNum type="arabicPeriod"/>
            </a:pPr>
            <a:r>
              <a:rPr lang="en-GB" dirty="0"/>
              <a:t>Makes improvements to flow </a:t>
            </a:r>
          </a:p>
          <a:p>
            <a:pPr marL="514350" indent="-514350">
              <a:buAutoNum type="arabicPeriod"/>
            </a:pPr>
            <a:r>
              <a:rPr lang="en-GB" dirty="0"/>
              <a:t>Rewrites full sentences and paragraphs</a:t>
            </a:r>
          </a:p>
          <a:p>
            <a:pPr marL="514350" indent="-514350">
              <a:buAutoNum type="arabicPeriod"/>
            </a:pPr>
            <a:r>
              <a:rPr lang="en-GB" dirty="0"/>
              <a:t>Suggests</a:t>
            </a:r>
            <a:r>
              <a:rPr lang="en-GB" dirty="0">
                <a:ea typeface="+mn-lt"/>
                <a:cs typeface="+mn-lt"/>
              </a:rPr>
              <a:t> formatting </a:t>
            </a:r>
            <a:endParaRPr lang="en-GB" dirty="0"/>
          </a:p>
          <a:p>
            <a:pPr marL="514350" indent="-514350">
              <a:buAutoNum type="arabicPeriod"/>
            </a:pPr>
            <a:r>
              <a:rPr lang="en-GB" dirty="0">
                <a:ea typeface="+mn-lt"/>
                <a:cs typeface="+mn-lt"/>
              </a:rPr>
              <a:t>Enhances vocabulary </a:t>
            </a:r>
          </a:p>
          <a:p>
            <a:pPr marL="514350" indent="-514350">
              <a:buAutoNum type="arabicPeriod"/>
            </a:pPr>
            <a:r>
              <a:rPr lang="en-GB" dirty="0">
                <a:ea typeface="+mn-lt"/>
                <a:cs typeface="+mn-lt"/>
              </a:rPr>
              <a:t>Adjusts writing tone</a:t>
            </a:r>
          </a:p>
          <a:p>
            <a:pPr marL="514350" indent="-514350">
              <a:buAutoNum type="arabicPeriod"/>
            </a:pPr>
            <a:r>
              <a:rPr lang="en-GB" dirty="0">
                <a:ea typeface="+mn-lt"/>
                <a:cs typeface="+mn-lt"/>
              </a:rPr>
              <a:t>Generate text from prompts (max 2,000)</a:t>
            </a:r>
          </a:p>
          <a:p>
            <a:pPr marL="514350" indent="-514350">
              <a:buAutoNum type="arabicPeriod"/>
            </a:pPr>
            <a:r>
              <a:rPr lang="en-GB" dirty="0">
                <a:ea typeface="+mn-lt"/>
                <a:cs typeface="+mn-lt"/>
              </a:rPr>
              <a:t>“Plagiarism detection” (similar to Turnitin)</a:t>
            </a:r>
          </a:p>
          <a:p>
            <a:pPr marL="514350" indent="-514350">
              <a:buAutoNum type="arabicPeriod"/>
            </a:pPr>
            <a:r>
              <a:rPr lang="en-GB" dirty="0">
                <a:ea typeface="+mn-lt"/>
                <a:cs typeface="+mn-lt"/>
              </a:rPr>
              <a:t>Citation style formatting</a:t>
            </a:r>
          </a:p>
        </p:txBody>
      </p:sp>
      <p:sp>
        <p:nvSpPr>
          <p:cNvPr id="16" name="Content Placeholder 3">
            <a:extLst>
              <a:ext uri="{FF2B5EF4-FFF2-40B4-BE49-F238E27FC236}">
                <a16:creationId xmlns:a16="http://schemas.microsoft.com/office/drawing/2014/main" id="{D4F6B43B-8040-0287-6452-3D82D4E03AB4}"/>
              </a:ext>
            </a:extLst>
          </p:cNvPr>
          <p:cNvSpPr txBox="1">
            <a:spLocks/>
          </p:cNvSpPr>
          <p:nvPr/>
        </p:nvSpPr>
        <p:spPr>
          <a:xfrm>
            <a:off x="1032933" y="3318932"/>
            <a:ext cx="5094296" cy="229115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a:t>Corrects grammar, spelling, and punctuation mistakes</a:t>
            </a:r>
            <a:endParaRPr lang="en-US" dirty="0"/>
          </a:p>
          <a:p>
            <a:pPr marL="514350" indent="-514350">
              <a:buFont typeface="Arial" panose="020B0604020202020204" pitchFamily="34" charset="0"/>
              <a:buAutoNum type="arabicPeriod"/>
            </a:pPr>
            <a:r>
              <a:rPr lang="en-GB" dirty="0"/>
              <a:t>Gives suggestions for conciseness </a:t>
            </a:r>
          </a:p>
          <a:p>
            <a:pPr marL="514350" indent="-514350">
              <a:buFont typeface="Arial" panose="020B0604020202020204" pitchFamily="34" charset="0"/>
              <a:buAutoNum type="arabicPeriod"/>
            </a:pPr>
            <a:r>
              <a:rPr lang="en-GB" dirty="0"/>
              <a:t>Feedback on tone </a:t>
            </a:r>
          </a:p>
          <a:p>
            <a:pPr marL="514350" indent="-514350">
              <a:buFont typeface="Arial" panose="020B0604020202020204" pitchFamily="34" charset="0"/>
              <a:buAutoNum type="arabicPeriod"/>
            </a:pPr>
            <a:r>
              <a:rPr lang="en-GB" dirty="0">
                <a:ea typeface="+mn-lt"/>
                <a:cs typeface="+mn-lt"/>
              </a:rPr>
              <a:t>Gives dialect options</a:t>
            </a:r>
          </a:p>
          <a:p>
            <a:pPr marL="514350" indent="-514350">
              <a:buFont typeface="Arial" panose="020B0604020202020204" pitchFamily="34" charset="0"/>
              <a:buAutoNum type="arabicPeriod"/>
            </a:pPr>
            <a:r>
              <a:rPr lang="en-GB" dirty="0"/>
              <a:t>Generate text from prompts (max 100)</a:t>
            </a:r>
          </a:p>
        </p:txBody>
      </p:sp>
      <p:sp>
        <p:nvSpPr>
          <p:cNvPr id="22" name="Title 1">
            <a:extLst>
              <a:ext uri="{FF2B5EF4-FFF2-40B4-BE49-F238E27FC236}">
                <a16:creationId xmlns:a16="http://schemas.microsoft.com/office/drawing/2014/main" id="{2CF67DEA-B9B4-CFF4-6463-90D2FD60F20A}"/>
              </a:ext>
            </a:extLst>
          </p:cNvPr>
          <p:cNvSpPr>
            <a:spLocks noGrp="1"/>
          </p:cNvSpPr>
          <p:nvPr>
            <p:ph type="title"/>
          </p:nvPr>
        </p:nvSpPr>
        <p:spPr>
          <a:xfrm>
            <a:off x="839788" y="131445"/>
            <a:ext cx="10515600" cy="1325563"/>
          </a:xfrm>
        </p:spPr>
        <p:txBody>
          <a:bodyPr/>
          <a:lstStyle/>
          <a:p>
            <a:r>
              <a:rPr lang="en-GB" dirty="0">
                <a:ea typeface="+mj-lt"/>
                <a:cs typeface="+mj-lt"/>
              </a:rPr>
              <a:t>Grammarly functionality </a:t>
            </a:r>
            <a:r>
              <a:rPr lang="en-GB" sz="2400" dirty="0">
                <a:ea typeface="+mj-lt"/>
                <a:cs typeface="+mj-lt"/>
              </a:rPr>
              <a:t>(as of November 2024)</a:t>
            </a:r>
            <a:endParaRPr lang="en-US" sz="2400">
              <a:ea typeface="+mj-lt"/>
              <a:cs typeface="+mj-lt"/>
            </a:endParaRPr>
          </a:p>
        </p:txBody>
      </p:sp>
      <p:sp>
        <p:nvSpPr>
          <p:cNvPr id="2" name="TextBox 1">
            <a:extLst>
              <a:ext uri="{FF2B5EF4-FFF2-40B4-BE49-F238E27FC236}">
                <a16:creationId xmlns:a16="http://schemas.microsoft.com/office/drawing/2014/main" id="{9B4A07CC-46EC-A417-F950-AC28FA3689AD}"/>
              </a:ext>
            </a:extLst>
          </p:cNvPr>
          <p:cNvSpPr txBox="1"/>
          <p:nvPr/>
        </p:nvSpPr>
        <p:spPr>
          <a:xfrm>
            <a:off x="836612" y="1363304"/>
            <a:ext cx="9356635" cy="923330"/>
          </a:xfrm>
          <a:prstGeom prst="rect">
            <a:avLst/>
          </a:prstGeom>
          <a:noFill/>
        </p:spPr>
        <p:txBody>
          <a:bodyPr wrap="square" rtlCol="0">
            <a:spAutoFit/>
          </a:bodyPr>
          <a:lstStyle/>
          <a:p>
            <a:r>
              <a:rPr lang="en-GB" dirty="0"/>
              <a:t>Grammarly has functions which may be acceptable and unacceptable for use in assessments. Note that the free and paid for versions have significant differences, such as the one highlighted below.  </a:t>
            </a:r>
          </a:p>
        </p:txBody>
      </p:sp>
    </p:spTree>
    <p:extLst>
      <p:ext uri="{BB962C8B-B14F-4D97-AF65-F5344CB8AC3E}">
        <p14:creationId xmlns:p14="http://schemas.microsoft.com/office/powerpoint/2010/main" val="52670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312728" y="691439"/>
            <a:ext cx="744685" cy="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3" name="AutoShape 3"/>
          <p:cNvSpPr/>
          <p:nvPr/>
        </p:nvSpPr>
        <p:spPr>
          <a:xfrm flipH="1">
            <a:off x="6006217" y="1181412"/>
            <a:ext cx="0" cy="177463"/>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4" name="AutoShape 4"/>
          <p:cNvSpPr/>
          <p:nvPr/>
        </p:nvSpPr>
        <p:spPr>
          <a:xfrm flipH="1">
            <a:off x="2014081" y="691439"/>
            <a:ext cx="2685626" cy="98830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5" name="AutoShape 5"/>
          <p:cNvSpPr/>
          <p:nvPr/>
        </p:nvSpPr>
        <p:spPr>
          <a:xfrm flipV="1">
            <a:off x="1634495" y="5463759"/>
            <a:ext cx="623" cy="45161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 name="AutoShape 6"/>
          <p:cNvSpPr/>
          <p:nvPr/>
        </p:nvSpPr>
        <p:spPr>
          <a:xfrm flipH="1">
            <a:off x="7789213" y="5491036"/>
            <a:ext cx="469101" cy="74521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 name="AutoShape 7"/>
          <p:cNvSpPr/>
          <p:nvPr/>
        </p:nvSpPr>
        <p:spPr>
          <a:xfrm flipH="1" flipV="1">
            <a:off x="6002415" y="4778724"/>
            <a:ext cx="0" cy="16484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 name="AutoShape 8"/>
          <p:cNvSpPr/>
          <p:nvPr/>
        </p:nvSpPr>
        <p:spPr>
          <a:xfrm flipH="1">
            <a:off x="6002415" y="5585314"/>
            <a:ext cx="0" cy="16096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9" name="AutoShape 9"/>
          <p:cNvSpPr/>
          <p:nvPr/>
        </p:nvSpPr>
        <p:spPr>
          <a:xfrm flipH="1">
            <a:off x="9033814" y="4556449"/>
            <a:ext cx="469101" cy="93458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0" name="AutoShape 10"/>
          <p:cNvSpPr/>
          <p:nvPr/>
        </p:nvSpPr>
        <p:spPr>
          <a:xfrm flipH="1">
            <a:off x="8715501" y="1784553"/>
            <a:ext cx="787414" cy="84829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1" name="AutoShape 11"/>
          <p:cNvSpPr/>
          <p:nvPr/>
        </p:nvSpPr>
        <p:spPr>
          <a:xfrm flipH="1" flipV="1">
            <a:off x="7358621" y="4428452"/>
            <a:ext cx="698656" cy="1168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2" name="AutoShape 12"/>
          <p:cNvSpPr/>
          <p:nvPr/>
        </p:nvSpPr>
        <p:spPr>
          <a:xfrm flipH="1">
            <a:off x="8715501" y="685800"/>
            <a:ext cx="798412" cy="563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13" name="AutoShape 13"/>
          <p:cNvSpPr/>
          <p:nvPr/>
        </p:nvSpPr>
        <p:spPr>
          <a:xfrm flipV="1">
            <a:off x="8715636" y="3100651"/>
            <a:ext cx="798277" cy="1339491"/>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14" name="Group 14"/>
          <p:cNvGrpSpPr/>
          <p:nvPr/>
        </p:nvGrpSpPr>
        <p:grpSpPr>
          <a:xfrm>
            <a:off x="67529" y="2460601"/>
            <a:ext cx="3135179" cy="3003159"/>
            <a:chOff x="0" y="0"/>
            <a:chExt cx="1418796" cy="1359052"/>
          </a:xfrm>
        </p:grpSpPr>
        <p:sp>
          <p:nvSpPr>
            <p:cNvPr id="15" name="Freeform 15"/>
            <p:cNvSpPr/>
            <p:nvPr/>
          </p:nvSpPr>
          <p:spPr>
            <a:xfrm>
              <a:off x="0" y="0"/>
              <a:ext cx="1418796" cy="1359052"/>
            </a:xfrm>
            <a:custGeom>
              <a:avLst/>
              <a:gdLst/>
              <a:ahLst/>
              <a:cxnLst/>
              <a:rect l="l" t="t" r="r" b="b"/>
              <a:pathLst>
                <a:path w="1418796" h="1359052">
                  <a:moveTo>
                    <a:pt x="0" y="0"/>
                  </a:moveTo>
                  <a:lnTo>
                    <a:pt x="1418796" y="0"/>
                  </a:lnTo>
                  <a:lnTo>
                    <a:pt x="1418796" y="1359052"/>
                  </a:lnTo>
                  <a:lnTo>
                    <a:pt x="0" y="1359052"/>
                  </a:lnTo>
                  <a:close/>
                </a:path>
              </a:pathLst>
            </a:custGeom>
            <a:solidFill>
              <a:srgbClr val="01545E"/>
            </a:solidFill>
          </p:spPr>
          <p:txBody>
            <a:bodyPr/>
            <a:lstStyle/>
            <a:p>
              <a:endParaRPr lang="en-GB" sz="1200"/>
            </a:p>
          </p:txBody>
        </p:sp>
        <p:sp>
          <p:nvSpPr>
            <p:cNvPr id="16" name="TextBox 16"/>
            <p:cNvSpPr txBox="1"/>
            <p:nvPr/>
          </p:nvSpPr>
          <p:spPr>
            <a:xfrm>
              <a:off x="0" y="-47625"/>
              <a:ext cx="1418796" cy="1406677"/>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Does the assessment map to learning outcome(s) on English language, communication or writing skills e.g. correct grammar, spelling, punctuation, clarity, word choice, style, academic voice, flow, lack of mistakes? </a:t>
              </a:r>
            </a:p>
          </p:txBody>
        </p:sp>
      </p:grpSp>
      <p:grpSp>
        <p:nvGrpSpPr>
          <p:cNvPr id="17" name="Group 17"/>
          <p:cNvGrpSpPr/>
          <p:nvPr/>
        </p:nvGrpSpPr>
        <p:grpSpPr>
          <a:xfrm>
            <a:off x="9512678" y="5382575"/>
            <a:ext cx="2246630" cy="1259345"/>
            <a:chOff x="0" y="0"/>
            <a:chExt cx="1016692" cy="569905"/>
          </a:xfrm>
        </p:grpSpPr>
        <p:sp>
          <p:nvSpPr>
            <p:cNvPr id="18" name="Freeform 18"/>
            <p:cNvSpPr/>
            <p:nvPr/>
          </p:nvSpPr>
          <p:spPr>
            <a:xfrm>
              <a:off x="0" y="0"/>
              <a:ext cx="1016692" cy="569905"/>
            </a:xfrm>
            <a:custGeom>
              <a:avLst/>
              <a:gdLst/>
              <a:ahLst/>
              <a:cxnLst/>
              <a:rect l="l" t="t" r="r" b="b"/>
              <a:pathLst>
                <a:path w="1016692" h="569905">
                  <a:moveTo>
                    <a:pt x="0" y="0"/>
                  </a:moveTo>
                  <a:lnTo>
                    <a:pt x="1016692" y="0"/>
                  </a:lnTo>
                  <a:lnTo>
                    <a:pt x="1016692" y="569905"/>
                  </a:lnTo>
                  <a:lnTo>
                    <a:pt x="0" y="569905"/>
                  </a:lnTo>
                  <a:close/>
                </a:path>
              </a:pathLst>
            </a:custGeom>
            <a:solidFill>
              <a:srgbClr val="465B69"/>
            </a:solidFill>
          </p:spPr>
          <p:txBody>
            <a:bodyPr/>
            <a:lstStyle/>
            <a:p>
              <a:endParaRPr lang="en-GB" sz="1200"/>
            </a:p>
          </p:txBody>
        </p:sp>
        <p:sp>
          <p:nvSpPr>
            <p:cNvPr id="19" name="TextBox 19"/>
            <p:cNvSpPr txBox="1"/>
            <p:nvPr/>
          </p:nvSpPr>
          <p:spPr>
            <a:xfrm>
              <a:off x="0" y="-47625"/>
              <a:ext cx="1016692"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Any use of Grammarly (free or premium) use is permitted</a:t>
              </a:r>
            </a:p>
          </p:txBody>
        </p:sp>
      </p:grpSp>
      <p:grpSp>
        <p:nvGrpSpPr>
          <p:cNvPr id="20" name="Group 20"/>
          <p:cNvGrpSpPr/>
          <p:nvPr/>
        </p:nvGrpSpPr>
        <p:grpSpPr>
          <a:xfrm>
            <a:off x="9513913" y="195828"/>
            <a:ext cx="2246630" cy="979945"/>
            <a:chOff x="0" y="0"/>
            <a:chExt cx="1016692" cy="443465"/>
          </a:xfrm>
        </p:grpSpPr>
        <p:sp>
          <p:nvSpPr>
            <p:cNvPr id="21" name="Freeform 21"/>
            <p:cNvSpPr/>
            <p:nvPr/>
          </p:nvSpPr>
          <p:spPr>
            <a:xfrm>
              <a:off x="0" y="0"/>
              <a:ext cx="1016692" cy="443465"/>
            </a:xfrm>
            <a:custGeom>
              <a:avLst/>
              <a:gdLst/>
              <a:ahLst/>
              <a:cxnLst/>
              <a:rect l="l" t="t" r="r" b="b"/>
              <a:pathLst>
                <a:path w="1016692" h="443465">
                  <a:moveTo>
                    <a:pt x="0" y="0"/>
                  </a:moveTo>
                  <a:lnTo>
                    <a:pt x="1016692" y="0"/>
                  </a:lnTo>
                  <a:lnTo>
                    <a:pt x="1016692" y="443465"/>
                  </a:lnTo>
                  <a:lnTo>
                    <a:pt x="0" y="443465"/>
                  </a:lnTo>
                  <a:close/>
                </a:path>
              </a:pathLst>
            </a:custGeom>
            <a:solidFill>
              <a:srgbClr val="465B69"/>
            </a:solidFill>
          </p:spPr>
          <p:txBody>
            <a:bodyPr/>
            <a:lstStyle/>
            <a:p>
              <a:endParaRPr lang="en-GB" sz="1200"/>
            </a:p>
          </p:txBody>
        </p:sp>
        <p:sp>
          <p:nvSpPr>
            <p:cNvPr id="22" name="TextBox 22"/>
            <p:cNvSpPr txBox="1"/>
            <p:nvPr/>
          </p:nvSpPr>
          <p:spPr>
            <a:xfrm>
              <a:off x="0" y="-47625"/>
              <a:ext cx="1016692"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No use of Grammarly permitted in this assessment</a:t>
              </a:r>
            </a:p>
          </p:txBody>
        </p:sp>
      </p:grpSp>
      <p:grpSp>
        <p:nvGrpSpPr>
          <p:cNvPr id="23" name="Group 23"/>
          <p:cNvGrpSpPr/>
          <p:nvPr/>
        </p:nvGrpSpPr>
        <p:grpSpPr>
          <a:xfrm>
            <a:off x="9502914" y="1294580"/>
            <a:ext cx="2246334" cy="979945"/>
            <a:chOff x="0" y="0"/>
            <a:chExt cx="1016557" cy="443465"/>
          </a:xfrm>
        </p:grpSpPr>
        <p:sp>
          <p:nvSpPr>
            <p:cNvPr id="24" name="Freeform 24"/>
            <p:cNvSpPr/>
            <p:nvPr/>
          </p:nvSpPr>
          <p:spPr>
            <a:xfrm>
              <a:off x="0" y="0"/>
              <a:ext cx="1016558" cy="443465"/>
            </a:xfrm>
            <a:custGeom>
              <a:avLst/>
              <a:gdLst/>
              <a:ahLst/>
              <a:cxnLst/>
              <a:rect l="l" t="t" r="r" b="b"/>
              <a:pathLst>
                <a:path w="1016558" h="443465">
                  <a:moveTo>
                    <a:pt x="0" y="0"/>
                  </a:moveTo>
                  <a:lnTo>
                    <a:pt x="1016558" y="0"/>
                  </a:lnTo>
                  <a:lnTo>
                    <a:pt x="1016558" y="443465"/>
                  </a:lnTo>
                  <a:lnTo>
                    <a:pt x="0" y="443465"/>
                  </a:lnTo>
                  <a:close/>
                </a:path>
              </a:pathLst>
            </a:custGeom>
            <a:solidFill>
              <a:srgbClr val="465B69"/>
            </a:solidFill>
          </p:spPr>
          <p:txBody>
            <a:bodyPr/>
            <a:lstStyle/>
            <a:p>
              <a:endParaRPr lang="en-GB" sz="1200"/>
            </a:p>
          </p:txBody>
        </p:sp>
        <p:sp>
          <p:nvSpPr>
            <p:cNvPr id="25" name="TextBox 25"/>
            <p:cNvSpPr txBox="1"/>
            <p:nvPr/>
          </p:nvSpPr>
          <p:spPr>
            <a:xfrm>
              <a:off x="0" y="-47625"/>
              <a:ext cx="1016557"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ONLY for grammar NOT style</a:t>
              </a:r>
            </a:p>
          </p:txBody>
        </p:sp>
      </p:grpSp>
      <p:grpSp>
        <p:nvGrpSpPr>
          <p:cNvPr id="26" name="Group 26"/>
          <p:cNvGrpSpPr/>
          <p:nvPr/>
        </p:nvGrpSpPr>
        <p:grpSpPr>
          <a:xfrm>
            <a:off x="4215616" y="5746278"/>
            <a:ext cx="3573596" cy="979945"/>
            <a:chOff x="0" y="0"/>
            <a:chExt cx="1617198" cy="443465"/>
          </a:xfrm>
        </p:grpSpPr>
        <p:sp>
          <p:nvSpPr>
            <p:cNvPr id="27" name="Freeform 27"/>
            <p:cNvSpPr/>
            <p:nvPr/>
          </p:nvSpPr>
          <p:spPr>
            <a:xfrm>
              <a:off x="0" y="0"/>
              <a:ext cx="1617198" cy="443465"/>
            </a:xfrm>
            <a:custGeom>
              <a:avLst/>
              <a:gdLst/>
              <a:ahLst/>
              <a:cxnLst/>
              <a:rect l="l" t="t" r="r" b="b"/>
              <a:pathLst>
                <a:path w="1617198" h="443465">
                  <a:moveTo>
                    <a:pt x="0" y="0"/>
                  </a:moveTo>
                  <a:lnTo>
                    <a:pt x="1617198" y="0"/>
                  </a:lnTo>
                  <a:lnTo>
                    <a:pt x="1617198" y="443465"/>
                  </a:lnTo>
                  <a:lnTo>
                    <a:pt x="0" y="443465"/>
                  </a:lnTo>
                  <a:close/>
                </a:path>
              </a:pathLst>
            </a:custGeom>
            <a:solidFill>
              <a:srgbClr val="925D02"/>
            </a:solidFill>
          </p:spPr>
          <p:txBody>
            <a:bodyPr/>
            <a:lstStyle/>
            <a:p>
              <a:endParaRPr lang="en-GB" sz="1200"/>
            </a:p>
          </p:txBody>
        </p:sp>
        <p:sp>
          <p:nvSpPr>
            <p:cNvPr id="28" name="TextBox 28"/>
            <p:cNvSpPr txBox="1"/>
            <p:nvPr/>
          </p:nvSpPr>
          <p:spPr>
            <a:xfrm>
              <a:off x="0" y="-47625"/>
              <a:ext cx="1617198"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Would prompting Grammarly to write a first draft compromise meeting learning outcome(s)?</a:t>
              </a:r>
            </a:p>
          </p:txBody>
        </p:sp>
      </p:grpSp>
      <p:grpSp>
        <p:nvGrpSpPr>
          <p:cNvPr id="29" name="Group 29"/>
          <p:cNvGrpSpPr/>
          <p:nvPr/>
        </p:nvGrpSpPr>
        <p:grpSpPr>
          <a:xfrm>
            <a:off x="9502914" y="3926777"/>
            <a:ext cx="2246334" cy="1259345"/>
            <a:chOff x="0" y="0"/>
            <a:chExt cx="1016557" cy="569905"/>
          </a:xfrm>
        </p:grpSpPr>
        <p:sp>
          <p:nvSpPr>
            <p:cNvPr id="30" name="Freeform 30"/>
            <p:cNvSpPr/>
            <p:nvPr/>
          </p:nvSpPr>
          <p:spPr>
            <a:xfrm>
              <a:off x="0" y="0"/>
              <a:ext cx="1016558" cy="569905"/>
            </a:xfrm>
            <a:custGeom>
              <a:avLst/>
              <a:gdLst/>
              <a:ahLst/>
              <a:cxnLst/>
              <a:rect l="l" t="t" r="r" b="b"/>
              <a:pathLst>
                <a:path w="1016558" h="569905">
                  <a:moveTo>
                    <a:pt x="0" y="0"/>
                  </a:moveTo>
                  <a:lnTo>
                    <a:pt x="1016558" y="0"/>
                  </a:lnTo>
                  <a:lnTo>
                    <a:pt x="1016558" y="569905"/>
                  </a:lnTo>
                  <a:lnTo>
                    <a:pt x="0" y="569905"/>
                  </a:lnTo>
                  <a:close/>
                </a:path>
              </a:pathLst>
            </a:custGeom>
            <a:solidFill>
              <a:srgbClr val="465B69"/>
            </a:solidFill>
          </p:spPr>
          <p:txBody>
            <a:bodyPr/>
            <a:lstStyle/>
            <a:p>
              <a:endParaRPr lang="en-GB" sz="1200"/>
            </a:p>
          </p:txBody>
        </p:sp>
        <p:sp>
          <p:nvSpPr>
            <p:cNvPr id="31" name="TextBox 31"/>
            <p:cNvSpPr txBox="1"/>
            <p:nvPr/>
          </p:nvSpPr>
          <p:spPr>
            <a:xfrm>
              <a:off x="0" y="-47625"/>
              <a:ext cx="1016557"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EXCEPT for generating new text.</a:t>
              </a:r>
            </a:p>
          </p:txBody>
        </p:sp>
      </p:grpSp>
      <p:grpSp>
        <p:nvGrpSpPr>
          <p:cNvPr id="32" name="Group 32"/>
          <p:cNvGrpSpPr/>
          <p:nvPr/>
        </p:nvGrpSpPr>
        <p:grpSpPr>
          <a:xfrm>
            <a:off x="9513913" y="2470979"/>
            <a:ext cx="2246630" cy="1259345"/>
            <a:chOff x="0" y="0"/>
            <a:chExt cx="1016692" cy="569905"/>
          </a:xfrm>
        </p:grpSpPr>
        <p:sp>
          <p:nvSpPr>
            <p:cNvPr id="33" name="Freeform 33"/>
            <p:cNvSpPr/>
            <p:nvPr/>
          </p:nvSpPr>
          <p:spPr>
            <a:xfrm>
              <a:off x="0" y="0"/>
              <a:ext cx="1016692" cy="569905"/>
            </a:xfrm>
            <a:custGeom>
              <a:avLst/>
              <a:gdLst/>
              <a:ahLst/>
              <a:cxnLst/>
              <a:rect l="l" t="t" r="r" b="b"/>
              <a:pathLst>
                <a:path w="1016692" h="569905">
                  <a:moveTo>
                    <a:pt x="0" y="0"/>
                  </a:moveTo>
                  <a:lnTo>
                    <a:pt x="1016692" y="0"/>
                  </a:lnTo>
                  <a:lnTo>
                    <a:pt x="1016692" y="569905"/>
                  </a:lnTo>
                  <a:lnTo>
                    <a:pt x="0" y="569905"/>
                  </a:lnTo>
                  <a:close/>
                </a:path>
              </a:pathLst>
            </a:custGeom>
            <a:solidFill>
              <a:srgbClr val="465B69"/>
            </a:solidFill>
          </p:spPr>
          <p:txBody>
            <a:bodyPr/>
            <a:lstStyle/>
            <a:p>
              <a:endParaRPr lang="en-GB" sz="1200"/>
            </a:p>
          </p:txBody>
        </p:sp>
        <p:sp>
          <p:nvSpPr>
            <p:cNvPr id="34" name="TextBox 34"/>
            <p:cNvSpPr txBox="1"/>
            <p:nvPr/>
          </p:nvSpPr>
          <p:spPr>
            <a:xfrm>
              <a:off x="0" y="-47625"/>
              <a:ext cx="1016692" cy="61753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Grammarly use permitted for grammar/style BUT NOT FOR rewriting</a:t>
              </a:r>
            </a:p>
          </p:txBody>
        </p:sp>
      </p:grpSp>
      <p:grpSp>
        <p:nvGrpSpPr>
          <p:cNvPr id="35" name="Group 35"/>
          <p:cNvGrpSpPr/>
          <p:nvPr/>
        </p:nvGrpSpPr>
        <p:grpSpPr>
          <a:xfrm>
            <a:off x="4699706" y="201467"/>
            <a:ext cx="2613021" cy="979945"/>
            <a:chOff x="0" y="0"/>
            <a:chExt cx="1182498" cy="443465"/>
          </a:xfrm>
        </p:grpSpPr>
        <p:sp>
          <p:nvSpPr>
            <p:cNvPr id="36" name="Freeform 36"/>
            <p:cNvSpPr/>
            <p:nvPr/>
          </p:nvSpPr>
          <p:spPr>
            <a:xfrm>
              <a:off x="0" y="0"/>
              <a:ext cx="1182498" cy="443465"/>
            </a:xfrm>
            <a:custGeom>
              <a:avLst/>
              <a:gdLst/>
              <a:ahLst/>
              <a:cxnLst/>
              <a:rect l="l" t="t" r="r" b="b"/>
              <a:pathLst>
                <a:path w="1182498" h="443465">
                  <a:moveTo>
                    <a:pt x="0" y="0"/>
                  </a:moveTo>
                  <a:lnTo>
                    <a:pt x="1182498" y="0"/>
                  </a:lnTo>
                  <a:lnTo>
                    <a:pt x="1182498" y="443465"/>
                  </a:lnTo>
                  <a:lnTo>
                    <a:pt x="0" y="443465"/>
                  </a:lnTo>
                  <a:close/>
                </a:path>
              </a:pathLst>
            </a:custGeom>
            <a:solidFill>
              <a:srgbClr val="925D02"/>
            </a:solidFill>
          </p:spPr>
          <p:txBody>
            <a:bodyPr/>
            <a:lstStyle/>
            <a:p>
              <a:endParaRPr lang="en-GB" sz="1200"/>
            </a:p>
          </p:txBody>
        </p:sp>
        <p:sp>
          <p:nvSpPr>
            <p:cNvPr id="37" name="TextBox 37"/>
            <p:cNvSpPr txBox="1"/>
            <p:nvPr/>
          </p:nvSpPr>
          <p:spPr>
            <a:xfrm>
              <a:off x="0" y="-47625"/>
              <a:ext cx="1182498"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Basic proofreading for spelling, punctuation and grammar?</a:t>
              </a:r>
            </a:p>
          </p:txBody>
        </p:sp>
      </p:grpSp>
      <p:grpSp>
        <p:nvGrpSpPr>
          <p:cNvPr id="38" name="Group 38"/>
          <p:cNvGrpSpPr/>
          <p:nvPr/>
        </p:nvGrpSpPr>
        <p:grpSpPr>
          <a:xfrm>
            <a:off x="4827256" y="2120706"/>
            <a:ext cx="2357923" cy="979945"/>
            <a:chOff x="0" y="0"/>
            <a:chExt cx="1067056" cy="443465"/>
          </a:xfrm>
        </p:grpSpPr>
        <p:sp>
          <p:nvSpPr>
            <p:cNvPr id="39" name="Freeform 39"/>
            <p:cNvSpPr/>
            <p:nvPr/>
          </p:nvSpPr>
          <p:spPr>
            <a:xfrm>
              <a:off x="0" y="0"/>
              <a:ext cx="1067056" cy="443465"/>
            </a:xfrm>
            <a:custGeom>
              <a:avLst/>
              <a:gdLst/>
              <a:ahLst/>
              <a:cxnLst/>
              <a:rect l="l" t="t" r="r" b="b"/>
              <a:pathLst>
                <a:path w="1067056" h="443465">
                  <a:moveTo>
                    <a:pt x="0" y="0"/>
                  </a:moveTo>
                  <a:lnTo>
                    <a:pt x="1067056" y="0"/>
                  </a:lnTo>
                  <a:lnTo>
                    <a:pt x="1067056" y="443465"/>
                  </a:lnTo>
                  <a:lnTo>
                    <a:pt x="0" y="443465"/>
                  </a:lnTo>
                  <a:close/>
                </a:path>
              </a:pathLst>
            </a:custGeom>
            <a:solidFill>
              <a:srgbClr val="925D02"/>
            </a:solidFill>
          </p:spPr>
          <p:txBody>
            <a:bodyPr/>
            <a:lstStyle/>
            <a:p>
              <a:endParaRPr lang="en-GB" sz="1200"/>
            </a:p>
          </p:txBody>
        </p:sp>
        <p:sp>
          <p:nvSpPr>
            <p:cNvPr id="40" name="TextBox 40"/>
            <p:cNvSpPr txBox="1"/>
            <p:nvPr/>
          </p:nvSpPr>
          <p:spPr>
            <a:xfrm>
              <a:off x="0" y="-47625"/>
              <a:ext cx="1067056" cy="49109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Making suggestions to improve clarity, tone, or style?</a:t>
              </a:r>
            </a:p>
          </p:txBody>
        </p:sp>
      </p:grpSp>
      <p:grpSp>
        <p:nvGrpSpPr>
          <p:cNvPr id="41" name="Group 41"/>
          <p:cNvGrpSpPr/>
          <p:nvPr/>
        </p:nvGrpSpPr>
        <p:grpSpPr>
          <a:xfrm>
            <a:off x="8258314" y="5163752"/>
            <a:ext cx="775499" cy="654567"/>
            <a:chOff x="0" y="0"/>
            <a:chExt cx="1008305" cy="851069"/>
          </a:xfrm>
        </p:grpSpPr>
        <p:sp>
          <p:nvSpPr>
            <p:cNvPr id="42" name="Freeform 42"/>
            <p:cNvSpPr/>
            <p:nvPr/>
          </p:nvSpPr>
          <p:spPr>
            <a:xfrm>
              <a:off x="0" y="0"/>
              <a:ext cx="1008305" cy="851069"/>
            </a:xfrm>
            <a:custGeom>
              <a:avLst/>
              <a:gdLst/>
              <a:ahLst/>
              <a:cxnLst/>
              <a:rect l="l" t="t" r="r" b="b"/>
              <a:pathLst>
                <a:path w="1008305" h="851069">
                  <a:moveTo>
                    <a:pt x="504153" y="0"/>
                  </a:moveTo>
                  <a:lnTo>
                    <a:pt x="1008305" y="425535"/>
                  </a:lnTo>
                  <a:lnTo>
                    <a:pt x="504153" y="851069"/>
                  </a:lnTo>
                  <a:lnTo>
                    <a:pt x="0" y="425535"/>
                  </a:lnTo>
                  <a:lnTo>
                    <a:pt x="504153" y="0"/>
                  </a:lnTo>
                  <a:close/>
                </a:path>
              </a:pathLst>
            </a:custGeom>
            <a:solidFill>
              <a:srgbClr val="FFC17F"/>
            </a:solidFill>
          </p:spPr>
          <p:txBody>
            <a:bodyPr/>
            <a:lstStyle/>
            <a:p>
              <a:endParaRPr lang="en-GB" sz="1200"/>
            </a:p>
          </p:txBody>
        </p:sp>
        <p:sp>
          <p:nvSpPr>
            <p:cNvPr id="43" name="TextBox 43"/>
            <p:cNvSpPr txBox="1"/>
            <p:nvPr/>
          </p:nvSpPr>
          <p:spPr>
            <a:xfrm>
              <a:off x="173302" y="98653"/>
              <a:ext cx="6617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44" name="Group 44"/>
          <p:cNvGrpSpPr/>
          <p:nvPr/>
        </p:nvGrpSpPr>
        <p:grpSpPr>
          <a:xfrm>
            <a:off x="8057413" y="346903"/>
            <a:ext cx="658088" cy="689073"/>
            <a:chOff x="0" y="0"/>
            <a:chExt cx="812800" cy="851069"/>
          </a:xfrm>
        </p:grpSpPr>
        <p:sp>
          <p:nvSpPr>
            <p:cNvPr id="45" name="Freeform 45"/>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46" name="TextBox 46"/>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grpSp>
        <p:nvGrpSpPr>
          <p:cNvPr id="47" name="Group 47"/>
          <p:cNvGrpSpPr/>
          <p:nvPr/>
        </p:nvGrpSpPr>
        <p:grpSpPr>
          <a:xfrm>
            <a:off x="8057278" y="4095464"/>
            <a:ext cx="658358" cy="689355"/>
            <a:chOff x="0" y="0"/>
            <a:chExt cx="812800" cy="851069"/>
          </a:xfrm>
        </p:grpSpPr>
        <p:sp>
          <p:nvSpPr>
            <p:cNvPr id="48" name="Freeform 48"/>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49" name="TextBox 49"/>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50" name="Freeform 50"/>
          <p:cNvSpPr/>
          <p:nvPr/>
        </p:nvSpPr>
        <p:spPr>
          <a:xfrm>
            <a:off x="-154460" y="5085367"/>
            <a:ext cx="1482511" cy="811337"/>
          </a:xfrm>
          <a:custGeom>
            <a:avLst/>
            <a:gdLst/>
            <a:ahLst/>
            <a:cxnLst/>
            <a:rect l="l" t="t" r="r" b="b"/>
            <a:pathLst>
              <a:path w="2223766" h="1217006">
                <a:moveTo>
                  <a:pt x="0" y="0"/>
                </a:moveTo>
                <a:lnTo>
                  <a:pt x="2223765" y="0"/>
                </a:lnTo>
                <a:lnTo>
                  <a:pt x="2223765" y="1217006"/>
                </a:lnTo>
                <a:lnTo>
                  <a:pt x="0" y="1217006"/>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1" name="Freeform 51"/>
          <p:cNvSpPr/>
          <p:nvPr/>
        </p:nvSpPr>
        <p:spPr>
          <a:xfrm rot="-10800000">
            <a:off x="8208077" y="953206"/>
            <a:ext cx="1482511" cy="811337"/>
          </a:xfrm>
          <a:custGeom>
            <a:avLst/>
            <a:gdLst/>
            <a:ahLst/>
            <a:cxnLst/>
            <a:rect l="l" t="t" r="r" b="b"/>
            <a:pathLst>
              <a:path w="2223766" h="1217006">
                <a:moveTo>
                  <a:pt x="0" y="0"/>
                </a:moveTo>
                <a:lnTo>
                  <a:pt x="2223765" y="0"/>
                </a:lnTo>
                <a:lnTo>
                  <a:pt x="2223765" y="1217007"/>
                </a:lnTo>
                <a:lnTo>
                  <a:pt x="0" y="1217007"/>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2" name="Freeform 52"/>
          <p:cNvSpPr/>
          <p:nvPr/>
        </p:nvSpPr>
        <p:spPr>
          <a:xfrm rot="-10800000">
            <a:off x="11034923" y="6236251"/>
            <a:ext cx="1644110" cy="1644110"/>
          </a:xfrm>
          <a:custGeom>
            <a:avLst/>
            <a:gdLst/>
            <a:ahLst/>
            <a:cxnLst/>
            <a:rect l="l" t="t" r="r" b="b"/>
            <a:pathLst>
              <a:path w="2466165" h="2466165">
                <a:moveTo>
                  <a:pt x="0" y="0"/>
                </a:moveTo>
                <a:lnTo>
                  <a:pt x="2466166" y="0"/>
                </a:lnTo>
                <a:lnTo>
                  <a:pt x="2466166" y="2466165"/>
                </a:lnTo>
                <a:lnTo>
                  <a:pt x="0" y="2466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53" name="Freeform 53"/>
          <p:cNvSpPr/>
          <p:nvPr/>
        </p:nvSpPr>
        <p:spPr>
          <a:xfrm>
            <a:off x="354346" y="202857"/>
            <a:ext cx="2085308" cy="2085308"/>
          </a:xfrm>
          <a:custGeom>
            <a:avLst/>
            <a:gdLst/>
            <a:ahLst/>
            <a:cxnLst/>
            <a:rect l="l" t="t" r="r" b="b"/>
            <a:pathLst>
              <a:path w="3127962" h="3127962">
                <a:moveTo>
                  <a:pt x="0" y="0"/>
                </a:moveTo>
                <a:lnTo>
                  <a:pt x="3127962" y="0"/>
                </a:lnTo>
                <a:lnTo>
                  <a:pt x="3127962" y="3127961"/>
                </a:lnTo>
                <a:lnTo>
                  <a:pt x="0" y="31279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54" name="Group 54"/>
          <p:cNvGrpSpPr/>
          <p:nvPr/>
        </p:nvGrpSpPr>
        <p:grpSpPr>
          <a:xfrm>
            <a:off x="1328051" y="5915378"/>
            <a:ext cx="612887" cy="641744"/>
            <a:chOff x="0" y="0"/>
            <a:chExt cx="812800" cy="851069"/>
          </a:xfrm>
        </p:grpSpPr>
        <p:sp>
          <p:nvSpPr>
            <p:cNvPr id="55" name="Freeform 55"/>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56" name="TextBox 56"/>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grpSp>
        <p:nvGrpSpPr>
          <p:cNvPr id="57" name="Group 57"/>
          <p:cNvGrpSpPr/>
          <p:nvPr/>
        </p:nvGrpSpPr>
        <p:grpSpPr>
          <a:xfrm>
            <a:off x="1254910" y="1350512"/>
            <a:ext cx="759171" cy="658470"/>
            <a:chOff x="0" y="0"/>
            <a:chExt cx="981225" cy="851069"/>
          </a:xfrm>
        </p:grpSpPr>
        <p:sp>
          <p:nvSpPr>
            <p:cNvPr id="58" name="Freeform 58"/>
            <p:cNvSpPr/>
            <p:nvPr/>
          </p:nvSpPr>
          <p:spPr>
            <a:xfrm>
              <a:off x="0" y="0"/>
              <a:ext cx="981225" cy="851069"/>
            </a:xfrm>
            <a:custGeom>
              <a:avLst/>
              <a:gdLst/>
              <a:ahLst/>
              <a:cxnLst/>
              <a:rect l="l" t="t" r="r" b="b"/>
              <a:pathLst>
                <a:path w="981225" h="851069">
                  <a:moveTo>
                    <a:pt x="490612" y="0"/>
                  </a:moveTo>
                  <a:lnTo>
                    <a:pt x="981225" y="425535"/>
                  </a:lnTo>
                  <a:lnTo>
                    <a:pt x="490612" y="851069"/>
                  </a:lnTo>
                  <a:lnTo>
                    <a:pt x="0" y="425535"/>
                  </a:lnTo>
                  <a:lnTo>
                    <a:pt x="490612" y="0"/>
                  </a:lnTo>
                  <a:close/>
                </a:path>
              </a:pathLst>
            </a:custGeom>
            <a:solidFill>
              <a:srgbClr val="FFC17F"/>
            </a:solidFill>
          </p:spPr>
          <p:txBody>
            <a:bodyPr/>
            <a:lstStyle/>
            <a:p>
              <a:endParaRPr lang="en-GB" sz="1200"/>
            </a:p>
          </p:txBody>
        </p:sp>
        <p:sp>
          <p:nvSpPr>
            <p:cNvPr id="59" name="TextBox 59"/>
            <p:cNvSpPr txBox="1"/>
            <p:nvPr/>
          </p:nvSpPr>
          <p:spPr>
            <a:xfrm>
              <a:off x="168648" y="98653"/>
              <a:ext cx="643929"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sp>
        <p:nvSpPr>
          <p:cNvPr id="60" name="AutoShape 60"/>
          <p:cNvSpPr/>
          <p:nvPr/>
        </p:nvSpPr>
        <p:spPr>
          <a:xfrm>
            <a:off x="1634495" y="2008981"/>
            <a:ext cx="623" cy="45161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1" name="AutoShape 61"/>
          <p:cNvSpPr/>
          <p:nvPr/>
        </p:nvSpPr>
        <p:spPr>
          <a:xfrm flipH="1">
            <a:off x="1940939" y="6236251"/>
            <a:ext cx="2274678" cy="0"/>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62" name="AutoShape 62"/>
          <p:cNvSpPr/>
          <p:nvPr/>
        </p:nvSpPr>
        <p:spPr>
          <a:xfrm flipH="1" flipV="1">
            <a:off x="7789213" y="6236251"/>
            <a:ext cx="532553" cy="23805"/>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63" name="Group 63"/>
          <p:cNvGrpSpPr/>
          <p:nvPr/>
        </p:nvGrpSpPr>
        <p:grpSpPr>
          <a:xfrm>
            <a:off x="4646208" y="4078180"/>
            <a:ext cx="2712414" cy="700545"/>
            <a:chOff x="0" y="0"/>
            <a:chExt cx="1227478" cy="317025"/>
          </a:xfrm>
        </p:grpSpPr>
        <p:sp>
          <p:nvSpPr>
            <p:cNvPr id="64" name="Freeform 64"/>
            <p:cNvSpPr/>
            <p:nvPr/>
          </p:nvSpPr>
          <p:spPr>
            <a:xfrm>
              <a:off x="0" y="0"/>
              <a:ext cx="1227478" cy="317025"/>
            </a:xfrm>
            <a:custGeom>
              <a:avLst/>
              <a:gdLst/>
              <a:ahLst/>
              <a:cxnLst/>
              <a:rect l="l" t="t" r="r" b="b"/>
              <a:pathLst>
                <a:path w="1227478" h="317025">
                  <a:moveTo>
                    <a:pt x="0" y="0"/>
                  </a:moveTo>
                  <a:lnTo>
                    <a:pt x="1227478" y="0"/>
                  </a:lnTo>
                  <a:lnTo>
                    <a:pt x="1227478" y="317025"/>
                  </a:lnTo>
                  <a:lnTo>
                    <a:pt x="0" y="317025"/>
                  </a:lnTo>
                  <a:close/>
                </a:path>
              </a:pathLst>
            </a:custGeom>
            <a:solidFill>
              <a:srgbClr val="925D02"/>
            </a:solidFill>
          </p:spPr>
          <p:txBody>
            <a:bodyPr/>
            <a:lstStyle/>
            <a:p>
              <a:endParaRPr lang="en-GB" sz="1200"/>
            </a:p>
          </p:txBody>
        </p:sp>
        <p:sp>
          <p:nvSpPr>
            <p:cNvPr id="65" name="TextBox 65"/>
            <p:cNvSpPr txBox="1"/>
            <p:nvPr/>
          </p:nvSpPr>
          <p:spPr>
            <a:xfrm>
              <a:off x="0" y="-47625"/>
              <a:ext cx="1227478" cy="364650"/>
            </a:xfrm>
            <a:prstGeom prst="rect">
              <a:avLst/>
            </a:prstGeom>
          </p:spPr>
          <p:txBody>
            <a:bodyPr lIns="47625" tIns="47625" rIns="47625" bIns="47625" rtlCol="0" anchor="ctr"/>
            <a:lstStyle/>
            <a:p>
              <a:pPr algn="ctr">
                <a:lnSpc>
                  <a:spcPts val="2239"/>
                </a:lnSpc>
              </a:pPr>
              <a:r>
                <a:rPr lang="en-US" sz="1600">
                  <a:solidFill>
                    <a:srgbClr val="FFFFFF"/>
                  </a:solidFill>
                  <a:latin typeface="Gordita"/>
                  <a:ea typeface="Gordita"/>
                  <a:cs typeface="Gordita"/>
                  <a:sym typeface="Gordita"/>
                </a:rPr>
                <a:t>Suggesting paraphrasing or rewriting sentences?</a:t>
              </a:r>
            </a:p>
          </p:txBody>
        </p:sp>
      </p:grpSp>
      <p:grpSp>
        <p:nvGrpSpPr>
          <p:cNvPr id="66" name="Group 66"/>
          <p:cNvGrpSpPr/>
          <p:nvPr/>
        </p:nvGrpSpPr>
        <p:grpSpPr>
          <a:xfrm>
            <a:off x="5595833" y="1358875"/>
            <a:ext cx="820769" cy="641744"/>
            <a:chOff x="0" y="0"/>
            <a:chExt cx="1088488" cy="851069"/>
          </a:xfrm>
        </p:grpSpPr>
        <p:sp>
          <p:nvSpPr>
            <p:cNvPr id="67" name="Freeform 67"/>
            <p:cNvSpPr/>
            <p:nvPr/>
          </p:nvSpPr>
          <p:spPr>
            <a:xfrm>
              <a:off x="0" y="0"/>
              <a:ext cx="1088488" cy="851069"/>
            </a:xfrm>
            <a:custGeom>
              <a:avLst/>
              <a:gdLst/>
              <a:ahLst/>
              <a:cxnLst/>
              <a:rect l="l" t="t" r="r" b="b"/>
              <a:pathLst>
                <a:path w="1088488" h="851069">
                  <a:moveTo>
                    <a:pt x="544244" y="0"/>
                  </a:moveTo>
                  <a:lnTo>
                    <a:pt x="1088488" y="425535"/>
                  </a:lnTo>
                  <a:lnTo>
                    <a:pt x="544244" y="851069"/>
                  </a:lnTo>
                  <a:lnTo>
                    <a:pt x="0" y="425535"/>
                  </a:lnTo>
                  <a:lnTo>
                    <a:pt x="544244" y="0"/>
                  </a:lnTo>
                  <a:close/>
                </a:path>
              </a:pathLst>
            </a:custGeom>
            <a:solidFill>
              <a:srgbClr val="FFC17F"/>
            </a:solidFill>
          </p:spPr>
          <p:txBody>
            <a:bodyPr/>
            <a:lstStyle/>
            <a:p>
              <a:endParaRPr lang="en-GB" sz="1200"/>
            </a:p>
          </p:txBody>
        </p:sp>
        <p:sp>
          <p:nvSpPr>
            <p:cNvPr id="68" name="TextBox 68"/>
            <p:cNvSpPr txBox="1"/>
            <p:nvPr/>
          </p:nvSpPr>
          <p:spPr>
            <a:xfrm>
              <a:off x="187084" y="98653"/>
              <a:ext cx="71432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69" name="Group 69"/>
          <p:cNvGrpSpPr/>
          <p:nvPr/>
        </p:nvGrpSpPr>
        <p:grpSpPr>
          <a:xfrm>
            <a:off x="5641469" y="4943569"/>
            <a:ext cx="721891" cy="641744"/>
            <a:chOff x="0" y="0"/>
            <a:chExt cx="957358" cy="851069"/>
          </a:xfrm>
        </p:grpSpPr>
        <p:sp>
          <p:nvSpPr>
            <p:cNvPr id="70" name="Freeform 70"/>
            <p:cNvSpPr/>
            <p:nvPr/>
          </p:nvSpPr>
          <p:spPr>
            <a:xfrm>
              <a:off x="0" y="0"/>
              <a:ext cx="957358" cy="851069"/>
            </a:xfrm>
            <a:custGeom>
              <a:avLst/>
              <a:gdLst/>
              <a:ahLst/>
              <a:cxnLst/>
              <a:rect l="l" t="t" r="r" b="b"/>
              <a:pathLst>
                <a:path w="957358" h="851069">
                  <a:moveTo>
                    <a:pt x="478679" y="0"/>
                  </a:moveTo>
                  <a:lnTo>
                    <a:pt x="957358" y="425535"/>
                  </a:lnTo>
                  <a:lnTo>
                    <a:pt x="478679" y="851069"/>
                  </a:lnTo>
                  <a:lnTo>
                    <a:pt x="0" y="425535"/>
                  </a:lnTo>
                  <a:lnTo>
                    <a:pt x="478679" y="0"/>
                  </a:lnTo>
                  <a:close/>
                </a:path>
              </a:pathLst>
            </a:custGeom>
            <a:solidFill>
              <a:srgbClr val="FFC17F"/>
            </a:solidFill>
          </p:spPr>
          <p:txBody>
            <a:bodyPr/>
            <a:lstStyle/>
            <a:p>
              <a:endParaRPr lang="en-GB" sz="1200"/>
            </a:p>
          </p:txBody>
        </p:sp>
        <p:sp>
          <p:nvSpPr>
            <p:cNvPr id="71" name="TextBox 71"/>
            <p:cNvSpPr txBox="1"/>
            <p:nvPr/>
          </p:nvSpPr>
          <p:spPr>
            <a:xfrm>
              <a:off x="164546" y="98653"/>
              <a:ext cx="628266"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grpSp>
        <p:nvGrpSpPr>
          <p:cNvPr id="72" name="Group 72"/>
          <p:cNvGrpSpPr/>
          <p:nvPr/>
        </p:nvGrpSpPr>
        <p:grpSpPr>
          <a:xfrm>
            <a:off x="5588228" y="3271590"/>
            <a:ext cx="828373" cy="641744"/>
            <a:chOff x="0" y="0"/>
            <a:chExt cx="1098573" cy="851069"/>
          </a:xfrm>
        </p:grpSpPr>
        <p:sp>
          <p:nvSpPr>
            <p:cNvPr id="73" name="Freeform 73"/>
            <p:cNvSpPr/>
            <p:nvPr/>
          </p:nvSpPr>
          <p:spPr>
            <a:xfrm>
              <a:off x="0" y="0"/>
              <a:ext cx="1098573" cy="851069"/>
            </a:xfrm>
            <a:custGeom>
              <a:avLst/>
              <a:gdLst/>
              <a:ahLst/>
              <a:cxnLst/>
              <a:rect l="l" t="t" r="r" b="b"/>
              <a:pathLst>
                <a:path w="1098573" h="851069">
                  <a:moveTo>
                    <a:pt x="549286" y="0"/>
                  </a:moveTo>
                  <a:lnTo>
                    <a:pt x="1098573" y="425535"/>
                  </a:lnTo>
                  <a:lnTo>
                    <a:pt x="549286" y="851069"/>
                  </a:lnTo>
                  <a:lnTo>
                    <a:pt x="0" y="425535"/>
                  </a:lnTo>
                  <a:lnTo>
                    <a:pt x="549286" y="0"/>
                  </a:lnTo>
                  <a:close/>
                </a:path>
              </a:pathLst>
            </a:custGeom>
            <a:solidFill>
              <a:srgbClr val="FFC17F"/>
            </a:solidFill>
          </p:spPr>
          <p:txBody>
            <a:bodyPr/>
            <a:lstStyle/>
            <a:p>
              <a:endParaRPr lang="en-GB" sz="1200"/>
            </a:p>
          </p:txBody>
        </p:sp>
        <p:sp>
          <p:nvSpPr>
            <p:cNvPr id="74" name="TextBox 74"/>
            <p:cNvSpPr txBox="1"/>
            <p:nvPr/>
          </p:nvSpPr>
          <p:spPr>
            <a:xfrm>
              <a:off x="188817" y="98653"/>
              <a:ext cx="720938"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Yes</a:t>
              </a:r>
            </a:p>
          </p:txBody>
        </p:sp>
      </p:grpSp>
      <p:sp>
        <p:nvSpPr>
          <p:cNvPr id="75" name="AutoShape 75"/>
          <p:cNvSpPr/>
          <p:nvPr/>
        </p:nvSpPr>
        <p:spPr>
          <a:xfrm flipV="1">
            <a:off x="6006217" y="2000619"/>
            <a:ext cx="0" cy="120087"/>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6" name="AutoShape 76"/>
          <p:cNvSpPr/>
          <p:nvPr/>
        </p:nvSpPr>
        <p:spPr>
          <a:xfrm flipV="1">
            <a:off x="6002415" y="3913335"/>
            <a:ext cx="0" cy="16484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77" name="AutoShape 77"/>
          <p:cNvSpPr/>
          <p:nvPr/>
        </p:nvSpPr>
        <p:spPr>
          <a:xfrm flipV="1">
            <a:off x="6002415" y="3100651"/>
            <a:ext cx="3802" cy="170939"/>
          </a:xfrm>
          <a:prstGeom prst="line">
            <a:avLst/>
          </a:prstGeom>
          <a:ln w="9525" cap="flat">
            <a:solidFill>
              <a:srgbClr val="925D02"/>
            </a:solidFill>
            <a:prstDash val="solid"/>
            <a:headEnd type="none" w="sm" len="sm"/>
            <a:tailEnd type="none" w="sm" len="sm"/>
          </a:ln>
        </p:spPr>
        <p:txBody>
          <a:bodyPr/>
          <a:lstStyle/>
          <a:p>
            <a:endParaRPr lang="en-GB" sz="1200"/>
          </a:p>
        </p:txBody>
      </p:sp>
      <p:grpSp>
        <p:nvGrpSpPr>
          <p:cNvPr id="78" name="Group 78"/>
          <p:cNvGrpSpPr/>
          <p:nvPr/>
        </p:nvGrpSpPr>
        <p:grpSpPr>
          <a:xfrm>
            <a:off x="8057143" y="2288165"/>
            <a:ext cx="658358" cy="689355"/>
            <a:chOff x="0" y="0"/>
            <a:chExt cx="812800" cy="851069"/>
          </a:xfrm>
        </p:grpSpPr>
        <p:sp>
          <p:nvSpPr>
            <p:cNvPr id="79" name="Freeform 79"/>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80" name="TextBox 80"/>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81" name="AutoShape 81"/>
          <p:cNvSpPr/>
          <p:nvPr/>
        </p:nvSpPr>
        <p:spPr>
          <a:xfrm flipH="1" flipV="1">
            <a:off x="7185178" y="2610679"/>
            <a:ext cx="871964" cy="22165"/>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2" name="AutoShape 82"/>
          <p:cNvSpPr/>
          <p:nvPr/>
        </p:nvSpPr>
        <p:spPr>
          <a:xfrm flipH="1">
            <a:off x="8980124" y="6012247"/>
            <a:ext cx="532553" cy="247809"/>
          </a:xfrm>
          <a:prstGeom prst="line">
            <a:avLst/>
          </a:prstGeom>
          <a:ln w="9525" cap="flat">
            <a:solidFill>
              <a:srgbClr val="925D02"/>
            </a:solidFill>
            <a:prstDash val="solid"/>
            <a:headEnd type="none" w="sm" len="sm"/>
            <a:tailEnd type="none" w="sm" len="sm"/>
          </a:ln>
        </p:spPr>
        <p:txBody>
          <a:bodyPr/>
          <a:lstStyle/>
          <a:p>
            <a:endParaRPr lang="en-GB" sz="1200"/>
          </a:p>
        </p:txBody>
      </p:sp>
      <p:sp>
        <p:nvSpPr>
          <p:cNvPr id="83" name="Freeform 83"/>
          <p:cNvSpPr/>
          <p:nvPr/>
        </p:nvSpPr>
        <p:spPr>
          <a:xfrm>
            <a:off x="223307" y="2359015"/>
            <a:ext cx="1254109" cy="401315"/>
          </a:xfrm>
          <a:custGeom>
            <a:avLst/>
            <a:gdLst/>
            <a:ahLst/>
            <a:cxnLst/>
            <a:rect l="l" t="t" r="r" b="b"/>
            <a:pathLst>
              <a:path w="1881163" h="601972">
                <a:moveTo>
                  <a:pt x="0" y="0"/>
                </a:moveTo>
                <a:lnTo>
                  <a:pt x="1881163" y="0"/>
                </a:lnTo>
                <a:lnTo>
                  <a:pt x="1881163" y="601973"/>
                </a:lnTo>
                <a:lnTo>
                  <a:pt x="0" y="601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84" name="Group 84"/>
          <p:cNvGrpSpPr/>
          <p:nvPr/>
        </p:nvGrpSpPr>
        <p:grpSpPr>
          <a:xfrm>
            <a:off x="3378831" y="4123821"/>
            <a:ext cx="1444623" cy="1321996"/>
            <a:chOff x="0" y="0"/>
            <a:chExt cx="1242841" cy="1137343"/>
          </a:xfrm>
        </p:grpSpPr>
        <p:sp>
          <p:nvSpPr>
            <p:cNvPr id="85" name="Freeform 85"/>
            <p:cNvSpPr/>
            <p:nvPr/>
          </p:nvSpPr>
          <p:spPr>
            <a:xfrm>
              <a:off x="0" y="0"/>
              <a:ext cx="1242841" cy="1137343"/>
            </a:xfrm>
            <a:custGeom>
              <a:avLst/>
              <a:gdLst/>
              <a:ahLst/>
              <a:cxnLst/>
              <a:rect l="l" t="t" r="r" b="b"/>
              <a:pathLst>
                <a:path w="1242841" h="1137343">
                  <a:moveTo>
                    <a:pt x="621421" y="0"/>
                  </a:moveTo>
                  <a:lnTo>
                    <a:pt x="708911" y="63168"/>
                  </a:lnTo>
                  <a:lnTo>
                    <a:pt x="813449" y="27833"/>
                  </a:lnTo>
                  <a:lnTo>
                    <a:pt x="875327" y="112650"/>
                  </a:lnTo>
                  <a:lnTo>
                    <a:pt x="986682" y="108607"/>
                  </a:lnTo>
                  <a:lnTo>
                    <a:pt x="1016891" y="206771"/>
                  </a:lnTo>
                  <a:lnTo>
                    <a:pt x="1124160" y="234415"/>
                  </a:lnTo>
                  <a:lnTo>
                    <a:pt x="1119742" y="336318"/>
                  </a:lnTo>
                  <a:lnTo>
                    <a:pt x="1212427" y="392943"/>
                  </a:lnTo>
                  <a:lnTo>
                    <a:pt x="1173813" y="488608"/>
                  </a:lnTo>
                  <a:lnTo>
                    <a:pt x="1242841" y="568671"/>
                  </a:lnTo>
                  <a:lnTo>
                    <a:pt x="1173813" y="648735"/>
                  </a:lnTo>
                  <a:lnTo>
                    <a:pt x="1212427" y="744400"/>
                  </a:lnTo>
                  <a:lnTo>
                    <a:pt x="1119742" y="801025"/>
                  </a:lnTo>
                  <a:lnTo>
                    <a:pt x="1124160" y="902928"/>
                  </a:lnTo>
                  <a:lnTo>
                    <a:pt x="1016891" y="930572"/>
                  </a:lnTo>
                  <a:lnTo>
                    <a:pt x="986682" y="1028736"/>
                  </a:lnTo>
                  <a:lnTo>
                    <a:pt x="875327" y="1024693"/>
                  </a:lnTo>
                  <a:lnTo>
                    <a:pt x="813449" y="1109510"/>
                  </a:lnTo>
                  <a:lnTo>
                    <a:pt x="708911" y="1074174"/>
                  </a:lnTo>
                  <a:lnTo>
                    <a:pt x="621421" y="1137343"/>
                  </a:lnTo>
                  <a:lnTo>
                    <a:pt x="533930" y="1074174"/>
                  </a:lnTo>
                  <a:lnTo>
                    <a:pt x="429392" y="1109510"/>
                  </a:lnTo>
                  <a:lnTo>
                    <a:pt x="367514" y="1024693"/>
                  </a:lnTo>
                  <a:lnTo>
                    <a:pt x="256159" y="1028736"/>
                  </a:lnTo>
                  <a:lnTo>
                    <a:pt x="225950" y="930572"/>
                  </a:lnTo>
                  <a:lnTo>
                    <a:pt x="118681" y="902928"/>
                  </a:lnTo>
                  <a:lnTo>
                    <a:pt x="123100" y="801025"/>
                  </a:lnTo>
                  <a:lnTo>
                    <a:pt x="30414" y="744400"/>
                  </a:lnTo>
                  <a:lnTo>
                    <a:pt x="69028" y="648735"/>
                  </a:lnTo>
                  <a:lnTo>
                    <a:pt x="0" y="568671"/>
                  </a:lnTo>
                  <a:lnTo>
                    <a:pt x="69028" y="488608"/>
                  </a:lnTo>
                  <a:lnTo>
                    <a:pt x="30414" y="392943"/>
                  </a:lnTo>
                  <a:lnTo>
                    <a:pt x="123100" y="336318"/>
                  </a:lnTo>
                  <a:lnTo>
                    <a:pt x="118681" y="234415"/>
                  </a:lnTo>
                  <a:lnTo>
                    <a:pt x="225950" y="206771"/>
                  </a:lnTo>
                  <a:lnTo>
                    <a:pt x="256159" y="108607"/>
                  </a:lnTo>
                  <a:lnTo>
                    <a:pt x="367514" y="112650"/>
                  </a:lnTo>
                  <a:lnTo>
                    <a:pt x="429392" y="27833"/>
                  </a:lnTo>
                  <a:lnTo>
                    <a:pt x="533930" y="63168"/>
                  </a:lnTo>
                  <a:lnTo>
                    <a:pt x="621421" y="0"/>
                  </a:lnTo>
                  <a:close/>
                </a:path>
              </a:pathLst>
            </a:custGeom>
            <a:solidFill>
              <a:srgbClr val="A29944"/>
            </a:solidFill>
          </p:spPr>
          <p:txBody>
            <a:bodyPr/>
            <a:lstStyle/>
            <a:p>
              <a:endParaRPr lang="en-GB" sz="1200"/>
            </a:p>
          </p:txBody>
        </p:sp>
        <p:sp>
          <p:nvSpPr>
            <p:cNvPr id="86" name="TextBox 86"/>
            <p:cNvSpPr txBox="1"/>
            <p:nvPr/>
          </p:nvSpPr>
          <p:spPr>
            <a:xfrm>
              <a:off x="135936" y="95822"/>
              <a:ext cx="970970" cy="917124"/>
            </a:xfrm>
            <a:prstGeom prst="rect">
              <a:avLst/>
            </a:prstGeom>
          </p:spPr>
          <p:txBody>
            <a:bodyPr lIns="47625" tIns="47625" rIns="47625" bIns="47625" rtlCol="0" anchor="ctr"/>
            <a:lstStyle/>
            <a:p>
              <a:pPr algn="ctr">
                <a:lnSpc>
                  <a:spcPts val="1773"/>
                </a:lnSpc>
              </a:pPr>
              <a:r>
                <a:rPr lang="en-US" sz="1267">
                  <a:solidFill>
                    <a:srgbClr val="FFFFFF"/>
                  </a:solidFill>
                  <a:latin typeface="Gordita"/>
                  <a:ea typeface="Gordita"/>
                  <a:cs typeface="Gordita"/>
                  <a:sym typeface="Gordita"/>
                </a:rPr>
                <a:t>Available in paid-for Grammarly only</a:t>
              </a:r>
            </a:p>
          </p:txBody>
        </p:sp>
      </p:grpSp>
      <p:sp>
        <p:nvSpPr>
          <p:cNvPr id="87" name="Freeform 87"/>
          <p:cNvSpPr/>
          <p:nvPr/>
        </p:nvSpPr>
        <p:spPr>
          <a:xfrm rot="-9874378" flipV="1">
            <a:off x="4422150" y="3931998"/>
            <a:ext cx="547509" cy="304552"/>
          </a:xfrm>
          <a:custGeom>
            <a:avLst/>
            <a:gdLst/>
            <a:ahLst/>
            <a:cxnLst/>
            <a:rect l="l" t="t" r="r" b="b"/>
            <a:pathLst>
              <a:path w="821263" h="456828">
                <a:moveTo>
                  <a:pt x="0" y="456828"/>
                </a:moveTo>
                <a:lnTo>
                  <a:pt x="821263" y="456828"/>
                </a:lnTo>
                <a:lnTo>
                  <a:pt x="821263" y="0"/>
                </a:lnTo>
                <a:lnTo>
                  <a:pt x="0" y="0"/>
                </a:lnTo>
                <a:lnTo>
                  <a:pt x="0" y="45682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grpSp>
        <p:nvGrpSpPr>
          <p:cNvPr id="88" name="Group 88"/>
          <p:cNvGrpSpPr/>
          <p:nvPr/>
        </p:nvGrpSpPr>
        <p:grpSpPr>
          <a:xfrm>
            <a:off x="8321766" y="5915379"/>
            <a:ext cx="658358" cy="689355"/>
            <a:chOff x="0" y="0"/>
            <a:chExt cx="812800" cy="851069"/>
          </a:xfrm>
        </p:grpSpPr>
        <p:sp>
          <p:nvSpPr>
            <p:cNvPr id="89" name="Freeform 89"/>
            <p:cNvSpPr/>
            <p:nvPr/>
          </p:nvSpPr>
          <p:spPr>
            <a:xfrm>
              <a:off x="0" y="0"/>
              <a:ext cx="812800" cy="851069"/>
            </a:xfrm>
            <a:custGeom>
              <a:avLst/>
              <a:gdLst/>
              <a:ahLst/>
              <a:cxnLst/>
              <a:rect l="l" t="t" r="r" b="b"/>
              <a:pathLst>
                <a:path w="812800" h="851069">
                  <a:moveTo>
                    <a:pt x="406400" y="0"/>
                  </a:moveTo>
                  <a:lnTo>
                    <a:pt x="812800" y="425535"/>
                  </a:lnTo>
                  <a:lnTo>
                    <a:pt x="406400" y="851069"/>
                  </a:lnTo>
                  <a:lnTo>
                    <a:pt x="0" y="425535"/>
                  </a:lnTo>
                  <a:lnTo>
                    <a:pt x="406400" y="0"/>
                  </a:lnTo>
                  <a:close/>
                </a:path>
              </a:pathLst>
            </a:custGeom>
            <a:solidFill>
              <a:srgbClr val="FFDA58"/>
            </a:solidFill>
          </p:spPr>
          <p:txBody>
            <a:bodyPr/>
            <a:lstStyle/>
            <a:p>
              <a:endParaRPr lang="en-GB" sz="1200"/>
            </a:p>
          </p:txBody>
        </p:sp>
        <p:sp>
          <p:nvSpPr>
            <p:cNvPr id="90" name="TextBox 90"/>
            <p:cNvSpPr txBox="1"/>
            <p:nvPr/>
          </p:nvSpPr>
          <p:spPr>
            <a:xfrm>
              <a:off x="139700" y="98653"/>
              <a:ext cx="533400" cy="606139"/>
            </a:xfrm>
            <a:prstGeom prst="rect">
              <a:avLst/>
            </a:prstGeom>
          </p:spPr>
          <p:txBody>
            <a:bodyPr lIns="47625" tIns="47625" rIns="47625" bIns="47625" rtlCol="0" anchor="ctr"/>
            <a:lstStyle/>
            <a:p>
              <a:pPr algn="ctr">
                <a:lnSpc>
                  <a:spcPts val="2239"/>
                </a:lnSpc>
              </a:pPr>
              <a:r>
                <a:rPr lang="en-US" sz="1600">
                  <a:solidFill>
                    <a:srgbClr val="000000"/>
                  </a:solidFill>
                  <a:latin typeface="Gordita"/>
                  <a:ea typeface="Gordita"/>
                  <a:cs typeface="Gordita"/>
                  <a:sym typeface="Gordita"/>
                </a:rPr>
                <a:t>No</a:t>
              </a:r>
            </a:p>
          </p:txBody>
        </p:sp>
      </p:grpSp>
      <p:sp>
        <p:nvSpPr>
          <p:cNvPr id="91" name="Freeform 91"/>
          <p:cNvSpPr/>
          <p:nvPr/>
        </p:nvSpPr>
        <p:spPr>
          <a:xfrm>
            <a:off x="3502302" y="5025739"/>
            <a:ext cx="537138" cy="465296"/>
          </a:xfrm>
          <a:custGeom>
            <a:avLst/>
            <a:gdLst/>
            <a:ahLst/>
            <a:cxnLst/>
            <a:rect l="l" t="t" r="r" b="b"/>
            <a:pathLst>
              <a:path w="805707" h="697944">
                <a:moveTo>
                  <a:pt x="0" y="0"/>
                </a:moveTo>
                <a:lnTo>
                  <a:pt x="805707" y="0"/>
                </a:lnTo>
                <a:lnTo>
                  <a:pt x="805707" y="697944"/>
                </a:lnTo>
                <a:lnTo>
                  <a:pt x="0" y="6979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sp>
        <p:nvSpPr>
          <p:cNvPr id="92" name="TextBox 92"/>
          <p:cNvSpPr txBox="1"/>
          <p:nvPr/>
        </p:nvSpPr>
        <p:spPr>
          <a:xfrm>
            <a:off x="247428" y="229024"/>
            <a:ext cx="3866725" cy="859466"/>
          </a:xfrm>
          <a:prstGeom prst="rect">
            <a:avLst/>
          </a:prstGeom>
        </p:spPr>
        <p:txBody>
          <a:bodyPr lIns="0" tIns="0" rIns="0" bIns="0" rtlCol="0" anchor="t">
            <a:spAutoFit/>
          </a:bodyPr>
          <a:lstStyle/>
          <a:p>
            <a:pPr>
              <a:lnSpc>
                <a:spcPts val="3546"/>
              </a:lnSpc>
              <a:spcBef>
                <a:spcPct val="0"/>
              </a:spcBef>
            </a:pPr>
            <a:r>
              <a:rPr lang="en-US" sz="2533" b="1" spc="63">
                <a:solidFill>
                  <a:srgbClr val="925D02"/>
                </a:solidFill>
                <a:latin typeface="Gordita Bold"/>
                <a:ea typeface="Gordita Bold"/>
                <a:cs typeface="Gordita Bold"/>
                <a:sym typeface="Gordita Bold"/>
              </a:rPr>
              <a:t>Should my students use Grammarly?</a:t>
            </a:r>
          </a:p>
        </p:txBody>
      </p:sp>
      <p:sp>
        <p:nvSpPr>
          <p:cNvPr id="93" name="TextBox 93"/>
          <p:cNvSpPr txBox="1"/>
          <p:nvPr/>
        </p:nvSpPr>
        <p:spPr>
          <a:xfrm rot="-1229954">
            <a:off x="2668841" y="1224781"/>
            <a:ext cx="2080330" cy="748025"/>
          </a:xfrm>
          <a:prstGeom prst="rect">
            <a:avLst/>
          </a:prstGeom>
        </p:spPr>
        <p:txBody>
          <a:bodyPr lIns="0" tIns="0" rIns="0" bIns="0" rtlCol="0" anchor="t">
            <a:spAutoFit/>
          </a:bodyPr>
          <a:lstStyle/>
          <a:p>
            <a:pPr algn="ctr">
              <a:lnSpc>
                <a:spcPts val="2049"/>
              </a:lnSpc>
              <a:spcBef>
                <a:spcPct val="0"/>
              </a:spcBef>
            </a:pPr>
            <a:r>
              <a:rPr lang="en-US" sz="1463">
                <a:solidFill>
                  <a:srgbClr val="925D02"/>
                </a:solidFill>
                <a:latin typeface="Gordita"/>
                <a:ea typeface="Gordita"/>
                <a:cs typeface="Gordita"/>
                <a:sym typeface="Gordita"/>
              </a:rPr>
              <a:t>What kind of writing assistance is appropriate for the assessment?</a:t>
            </a:r>
          </a:p>
        </p:txBody>
      </p:sp>
      <p:sp>
        <p:nvSpPr>
          <p:cNvPr id="94" name="TextBox 94"/>
          <p:cNvSpPr txBox="1"/>
          <p:nvPr/>
        </p:nvSpPr>
        <p:spPr>
          <a:xfrm>
            <a:off x="244899" y="6636476"/>
            <a:ext cx="3133932" cy="152286"/>
          </a:xfrm>
          <a:prstGeom prst="rect">
            <a:avLst/>
          </a:prstGeom>
        </p:spPr>
        <p:txBody>
          <a:bodyPr lIns="0" tIns="0" rIns="0" bIns="0" rtlCol="0" anchor="t">
            <a:spAutoFit/>
          </a:bodyPr>
          <a:lstStyle/>
          <a:p>
            <a:pPr algn="ctr">
              <a:lnSpc>
                <a:spcPts val="1307"/>
              </a:lnSpc>
              <a:spcBef>
                <a:spcPct val="0"/>
              </a:spcBef>
            </a:pPr>
            <a:r>
              <a:rPr lang="en-US" sz="933">
                <a:solidFill>
                  <a:srgbClr val="000000"/>
                </a:solidFill>
                <a:latin typeface="Gordita"/>
                <a:ea typeface="Gordita"/>
                <a:cs typeface="Gordita"/>
                <a:sym typeface="Gordita"/>
              </a:rPr>
              <a:t> Louise Drumm 2024 licensed under </a:t>
            </a:r>
            <a:r>
              <a:rPr lang="en-US" sz="933" u="sng">
                <a:solidFill>
                  <a:srgbClr val="000000"/>
                </a:solidFill>
                <a:latin typeface="Gordita"/>
                <a:ea typeface="Gordita"/>
                <a:cs typeface="Gordita"/>
                <a:sym typeface="Gordita"/>
                <a:hlinkClick r:id="rId12" tooltip="http://creativecommons.org/licenses/by-nc/4.0/?ref=chooser-v1"/>
              </a:rPr>
              <a:t>CC BY-NC 4.0</a:t>
            </a:r>
            <a:r>
              <a:rPr lang="en-US" sz="933">
                <a:solidFill>
                  <a:srgbClr val="000000"/>
                </a:solidFill>
                <a:latin typeface="Gordita"/>
                <a:ea typeface="Gordita"/>
                <a:cs typeface="Gordita"/>
                <a:sym typeface="Gordita"/>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U Corporate General">
  <a:themeElements>
    <a:clrScheme name="ENU General Template Palette">
      <a:dk1>
        <a:srgbClr val="272928"/>
      </a:dk1>
      <a:lt1>
        <a:srgbClr val="FFFFFF"/>
      </a:lt1>
      <a:dk2>
        <a:srgbClr val="E82340"/>
      </a:dk2>
      <a:lt2>
        <a:srgbClr val="E9E9E9"/>
      </a:lt2>
      <a:accent1>
        <a:srgbClr val="62B0DC"/>
      </a:accent1>
      <a:accent2>
        <a:srgbClr val="FFCD02"/>
      </a:accent2>
      <a:accent3>
        <a:srgbClr val="849FA4"/>
      </a:accent3>
      <a:accent4>
        <a:srgbClr val="E82340"/>
      </a:accent4>
      <a:accent5>
        <a:srgbClr val="1B1E1E"/>
      </a:accent5>
      <a:accent6>
        <a:srgbClr val="DBDDDB"/>
      </a:accent6>
      <a:hlink>
        <a:srgbClr val="309AD0"/>
      </a:hlink>
      <a:folHlink>
        <a:srgbClr val="1A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U General Template PPT_200319" id="{B7E51D27-1131-3E40-9369-E0B1712BC9A3}" vid="{444439F6-2E7A-AD42-9B0E-BDB65782D4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ABE62C9BA874390CB745CC1060C42" ma:contentTypeVersion="11" ma:contentTypeDescription="Create a new document." ma:contentTypeScope="" ma:versionID="247f0ff799b5c2d0eeb7978c6f3e8e21">
  <xsd:schema xmlns:xsd="http://www.w3.org/2001/XMLSchema" xmlns:xs="http://www.w3.org/2001/XMLSchema" xmlns:p="http://schemas.microsoft.com/office/2006/metadata/properties" xmlns:ns2="9130e3c1-561f-4023-a680-37721cd7b97c" xmlns:ns3="5b731f30-0812-4fbb-b9d3-e37f5f8551c9" targetNamespace="http://schemas.microsoft.com/office/2006/metadata/properties" ma:root="true" ma:fieldsID="3747b3e51c3286935a58fcb8e6cf500b" ns2:_="" ns3:_="">
    <xsd:import namespace="9130e3c1-561f-4023-a680-37721cd7b97c"/>
    <xsd:import namespace="5b731f30-0812-4fbb-b9d3-e37f5f8551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0e3c1-561f-4023-a680-37721cd7b9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74c433-8f55-4a30-8add-d96be3d6848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31f30-0812-4fbb-b9d3-e37f5f8551c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c77dd5-32f4-4b83-966e-d28f2ab3ffaf}" ma:internalName="TaxCatchAll" ma:showField="CatchAllData" ma:web="5b731f30-0812-4fbb-b9d3-e37f5f855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31f30-0812-4fbb-b9d3-e37f5f8551c9" xsi:nil="true"/>
    <lcf76f155ced4ddcb4097134ff3c332f xmlns="9130e3c1-561f-4023-a680-37721cd7b9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A8452B-C643-4B53-9605-A5263F299402}"/>
</file>

<file path=customXml/itemProps2.xml><?xml version="1.0" encoding="utf-8"?>
<ds:datastoreItem xmlns:ds="http://schemas.openxmlformats.org/officeDocument/2006/customXml" ds:itemID="{DBD688B2-E4B4-442E-AFD2-C5AAB5DB32B1}">
  <ds:schemaRefs>
    <ds:schemaRef ds:uri="http://schemas.microsoft.com/sharepoint/v3/contenttype/forms"/>
  </ds:schemaRefs>
</ds:datastoreItem>
</file>

<file path=customXml/itemProps3.xml><?xml version="1.0" encoding="utf-8"?>
<ds:datastoreItem xmlns:ds="http://schemas.openxmlformats.org/officeDocument/2006/customXml" ds:itemID="{5D75D88D-694A-4C84-A5B6-E5BF2D3662EF}">
  <ds:schemaRefs>
    <ds:schemaRef ds:uri="20e7255d-daff-4419-ae15-0d61f04c5d5a"/>
    <ds:schemaRef ds:uri="65d2d76b-c0ba-4c97-8b58-9fcf7bf917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605</TotalTime>
  <Words>2435</Words>
  <Application>Microsoft Office PowerPoint</Application>
  <PresentationFormat>Widescreen</PresentationFormat>
  <Paragraphs>216</Paragraphs>
  <Slides>14</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14</vt:i4>
      </vt:variant>
    </vt:vector>
  </HeadingPairs>
  <TitlesOfParts>
    <vt:vector size="31" baseType="lpstr">
      <vt:lpstr>Aptos</vt:lpstr>
      <vt:lpstr>Aptos Display</vt:lpstr>
      <vt:lpstr>Arial</vt:lpstr>
      <vt:lpstr>Arial Bold</vt:lpstr>
      <vt:lpstr>Arial Regular</vt:lpstr>
      <vt:lpstr>Calibri</vt:lpstr>
      <vt:lpstr>Calibri Light</vt:lpstr>
      <vt:lpstr>DM Sans</vt:lpstr>
      <vt:lpstr>DM Sans Bold</vt:lpstr>
      <vt:lpstr>Google Sans</vt:lpstr>
      <vt:lpstr>Gordita</vt:lpstr>
      <vt:lpstr>Gordita Bold</vt:lpstr>
      <vt:lpstr>Source Sans Pro</vt:lpstr>
      <vt:lpstr>Wingdings</vt:lpstr>
      <vt:lpstr>Office Theme</vt:lpstr>
      <vt:lpstr>ENU Corporate General</vt:lpstr>
      <vt:lpstr>office theme</vt:lpstr>
      <vt:lpstr>Gen AI and Assessment Toolkit   *for use with students*  to be adapted as appropriate at discretion of teaching staff</vt:lpstr>
      <vt:lpstr>Engaging with Gen AI &amp; Trust</vt:lpstr>
      <vt:lpstr>Using Gen AI in learning and assessment preparation</vt:lpstr>
      <vt:lpstr>Three Rules of Gen AI tool use</vt:lpstr>
      <vt:lpstr>Using AI in Learning: Types, Tools and Uses</vt:lpstr>
      <vt:lpstr>Ways in which you could use AI to aid learning: </vt:lpstr>
      <vt:lpstr>What are you permitted to do in this module with AI tools- example traffic light system</vt:lpstr>
      <vt:lpstr>Grammarly functionality (as of November 2024)</vt:lpstr>
      <vt:lpstr>PowerPoint Presentation</vt:lpstr>
      <vt:lpstr>PowerPoint Presentation</vt:lpstr>
      <vt:lpstr>Appendices</vt:lpstr>
      <vt:lpstr>Appendices</vt:lpstr>
      <vt:lpstr>Appendices</vt:lpstr>
      <vt:lpstr>Links</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Toolkit *for use with students*</dc:title>
  <dc:creator>Graham, Cameron</dc:creator>
  <cp:lastModifiedBy>Drumm, Louise</cp:lastModifiedBy>
  <cp:revision>4</cp:revision>
  <dcterms:created xsi:type="dcterms:W3CDTF">2023-11-08T16:47:12Z</dcterms:created>
  <dcterms:modified xsi:type="dcterms:W3CDTF">2024-11-22T11:14:55Z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0x01010015BABE62C9BA874390CB745CC1060C42</vt:lpwstr>
  </property>
  <property fmtid="{D5CDD505-2E9C-101B-9397-08002B2CF9AE}" pid="3" name="MediaServiceImageTags">
    <vt:lpwstr/>
  </property>
</Properties>
</file>